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07E411-5194-4CB9-B811-4B487C123FDC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4A8A87-E11E-4AC5-8906-467D4358D75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E-</a:t>
            </a:r>
            <a:r>
              <a:rPr lang="en-US" dirty="0" err="1" smtClean="0"/>
              <a:t>mel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Internet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854696" cy="2362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: </a:t>
            </a:r>
          </a:p>
          <a:p>
            <a:r>
              <a:rPr lang="en-US" dirty="0" smtClean="0"/>
              <a:t>Izmir </a:t>
            </a:r>
            <a:r>
              <a:rPr lang="en-US" dirty="0" err="1" smtClean="0"/>
              <a:t>Fadzil</a:t>
            </a:r>
            <a:r>
              <a:rPr lang="en-US" dirty="0" smtClean="0"/>
              <a:t> Bin Ibrahim </a:t>
            </a:r>
          </a:p>
          <a:p>
            <a:r>
              <a:rPr lang="en-US" dirty="0" smtClean="0"/>
              <a:t> Muhammad </a:t>
            </a:r>
            <a:r>
              <a:rPr lang="en-US" dirty="0" err="1" smtClean="0"/>
              <a:t>Norazman</a:t>
            </a:r>
            <a:r>
              <a:rPr lang="en-US" dirty="0" smtClean="0"/>
              <a:t> Bin </a:t>
            </a:r>
            <a:r>
              <a:rPr lang="en-US" dirty="0" err="1" smtClean="0"/>
              <a:t>Abd</a:t>
            </a:r>
            <a:r>
              <a:rPr lang="en-US" dirty="0" smtClean="0"/>
              <a:t> </a:t>
            </a:r>
            <a:r>
              <a:rPr lang="en-US" dirty="0" err="1" smtClean="0"/>
              <a:t>Razak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Etika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memastikan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internet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e-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mengenai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pembelajaran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teratur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terkawal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guru-guru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murid-murid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Ianya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berpandukan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Pekeliling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Kemajuan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Pentadbiran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Awam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(PKPA)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Bil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Tahun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2003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iaitu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Garispanduan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Panduan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Mengenai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Tatacara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Pengunaan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Internet Dan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mel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Elektronik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Agensi-agensi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Kerajaan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.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Etika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maklumat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tambahan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PKPA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memenuhi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keperluan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persekitaran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khusus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pengguna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internet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e-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Jabatan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Perkhidmatan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Awam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(JPA).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Penggunaan</a:t>
            </a:r>
            <a:r>
              <a:rPr lang="en-US" dirty="0"/>
              <a:t> e-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internet yang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digabungkan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terkini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pentadbiran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/>
              <a:t>terutamanya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. </a:t>
            </a:r>
            <a:r>
              <a:rPr lang="en-US" dirty="0" err="1"/>
              <a:t>Walau</a:t>
            </a:r>
            <a:r>
              <a:rPr lang="en-US" dirty="0"/>
              <a:t> </a:t>
            </a:r>
            <a:r>
              <a:rPr lang="en-US" dirty="0" err="1"/>
              <a:t>bagaimanapun</a:t>
            </a:r>
            <a:r>
              <a:rPr lang="en-US" dirty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terkawal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memudaratkan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/>
              <a:t>sahaja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pentadbiran</a:t>
            </a:r>
            <a:r>
              <a:rPr lang="en-US" dirty="0" smtClean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murid-murid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E-</a:t>
            </a:r>
            <a:r>
              <a:rPr lang="en-US" dirty="0" err="1" smtClean="0"/>
              <a:t>mel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E-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rasmi</a:t>
            </a:r>
            <a:r>
              <a:rPr lang="en-US" dirty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betul</a:t>
            </a:r>
            <a:r>
              <a:rPr lang="en-US" dirty="0" smtClean="0"/>
              <a:t>, </a:t>
            </a:r>
            <a:r>
              <a:rPr lang="en-US" dirty="0" err="1" smtClean="0"/>
              <a:t>cekap</a:t>
            </a:r>
            <a:r>
              <a:rPr lang="en-US" dirty="0"/>
              <a:t>, </a:t>
            </a:r>
            <a:r>
              <a:rPr lang="en-US" dirty="0" err="1"/>
              <a:t>berkesan</a:t>
            </a:r>
            <a:r>
              <a:rPr lang="en-US" dirty="0"/>
              <a:t>, </a:t>
            </a:r>
            <a:r>
              <a:rPr lang="en-US" dirty="0" err="1"/>
              <a:t>beretika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berbudi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akaun</a:t>
            </a:r>
            <a:r>
              <a:rPr lang="en-US" dirty="0"/>
              <a:t> e-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e-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hakmilik</a:t>
            </a:r>
            <a:r>
              <a:rPr lang="en-US" dirty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bukannya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/>
              <a:t>sebarang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akaun</a:t>
            </a:r>
            <a:r>
              <a:rPr lang="en-US" dirty="0"/>
              <a:t> e-</a:t>
            </a:r>
            <a:r>
              <a:rPr lang="en-US" dirty="0" err="1"/>
              <a:t>mel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diwajibkan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borang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smtClean="0"/>
              <a:t>e-</a:t>
            </a:r>
            <a:r>
              <a:rPr lang="en-US" dirty="0" err="1" smtClean="0"/>
              <a:t>mel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</a:t>
            </a:r>
            <a:r>
              <a:rPr lang="en-US" dirty="0"/>
              <a:t>2 </a:t>
            </a:r>
            <a:r>
              <a:rPr lang="en-US" dirty="0" err="1"/>
              <a:t>salinan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sokongan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pentadbiran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sas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engurusan</a:t>
            </a:r>
            <a:r>
              <a:rPr lang="en-US" dirty="0" smtClean="0"/>
              <a:t> e-</a:t>
            </a:r>
            <a:r>
              <a:rPr lang="en-US" dirty="0" err="1" smtClean="0"/>
              <a:t>mel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dirty="0" smtClean="0"/>
              <a:t>      </a:t>
            </a:r>
            <a:r>
              <a:rPr lang="sv-SE" dirty="0"/>
              <a:t>Pengurusan kandungan dan penyenggaraan kotak mel pada </a:t>
            </a:r>
            <a:r>
              <a:rPr lang="sv-SE" dirty="0" smtClean="0"/>
              <a:t>komputer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i="1" dirty="0"/>
              <a:t>mailbox </a:t>
            </a:r>
            <a:r>
              <a:rPr lang="en-US" i="1" dirty="0" err="1"/>
              <a:t>anda</a:t>
            </a:r>
            <a:r>
              <a:rPr lang="en-US" i="1" dirty="0"/>
              <a:t> </a:t>
            </a:r>
            <a:r>
              <a:rPr lang="en-US" i="1" dirty="0" err="1"/>
              <a:t>sekurang-kurangnya</a:t>
            </a:r>
            <a:r>
              <a:rPr lang="en-US" i="1" dirty="0"/>
              <a:t> </a:t>
            </a:r>
            <a:r>
              <a:rPr lang="en-US" i="1" dirty="0" err="1"/>
              <a:t>sekali</a:t>
            </a:r>
            <a:r>
              <a:rPr lang="en-US" i="1" dirty="0"/>
              <a:t> </a:t>
            </a:r>
            <a:r>
              <a:rPr lang="en-US" i="1" dirty="0" err="1"/>
              <a:t>sehari</a:t>
            </a:r>
            <a:r>
              <a:rPr lang="en-US" i="1" dirty="0"/>
              <a:t> </a:t>
            </a:r>
            <a:r>
              <a:rPr lang="en-US" i="1" dirty="0" err="1"/>
              <a:t>kecuali</a:t>
            </a:r>
            <a:r>
              <a:rPr lang="en-US" i="1" dirty="0"/>
              <a:t> </a:t>
            </a:r>
            <a:r>
              <a:rPr lang="en-US" i="1" dirty="0" err="1" smtClean="0"/>
              <a:t>atas</a:t>
            </a:r>
            <a:r>
              <a:rPr lang="en-US" i="1" dirty="0" smtClean="0"/>
              <a:t> </a:t>
            </a:r>
            <a:r>
              <a:rPr lang="en-US" dirty="0" err="1" smtClean="0"/>
              <a:t>sebab-sebab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dibenarkan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dielakkan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Baca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mesej</a:t>
            </a:r>
            <a:r>
              <a:rPr lang="en-US" dirty="0"/>
              <a:t> e-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berilah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i="1" dirty="0"/>
              <a:t>priority</a:t>
            </a:r>
          </a:p>
          <a:p>
            <a:pPr>
              <a:buNone/>
            </a:pPr>
            <a:r>
              <a:rPr lang="en-US" dirty="0" smtClean="0"/>
              <a:t>      (</a:t>
            </a:r>
            <a:r>
              <a:rPr lang="en-US" dirty="0" err="1"/>
              <a:t>keutamaan</a:t>
            </a:r>
            <a:r>
              <a:rPr lang="en-US" dirty="0"/>
              <a:t>) </a:t>
            </a:r>
            <a:r>
              <a:rPr lang="en-US" dirty="0" err="1"/>
              <a:t>mesej</a:t>
            </a:r>
            <a:r>
              <a:rPr lang="en-US" dirty="0"/>
              <a:t> yang </a:t>
            </a:r>
            <a:r>
              <a:rPr lang="en-US" dirty="0" err="1"/>
              <a:t>dilabelkan</a:t>
            </a:r>
            <a:r>
              <a:rPr lang="en-US" dirty="0"/>
              <a:t> (</a:t>
            </a:r>
            <a:r>
              <a:rPr lang="en-US" dirty="0" err="1"/>
              <a:t>sekiranya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pengirim</a:t>
            </a:r>
            <a:r>
              <a:rPr lang="en-US" dirty="0" smtClean="0"/>
              <a:t> </a:t>
            </a:r>
            <a:r>
              <a:rPr lang="en-US" dirty="0" err="1" smtClean="0"/>
              <a:t>mesej</a:t>
            </a:r>
            <a:r>
              <a:rPr lang="en-US" dirty="0" smtClean="0"/>
              <a:t> </a:t>
            </a:r>
            <a:r>
              <a:rPr lang="en-US" dirty="0" err="1"/>
              <a:t>tersebut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/>
              <a:t>Membalas</a:t>
            </a:r>
            <a:r>
              <a:rPr lang="en-US" dirty="0"/>
              <a:t> </a:t>
            </a:r>
            <a:r>
              <a:rPr lang="en-US" dirty="0" err="1"/>
              <a:t>mesej</a:t>
            </a:r>
            <a:r>
              <a:rPr lang="en-US" dirty="0"/>
              <a:t> </a:t>
            </a:r>
            <a:r>
              <a:rPr lang="en-US" dirty="0" err="1"/>
              <a:t>secepat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terutamanya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/>
              <a:t>jabatan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pelajar</a:t>
            </a:r>
            <a:r>
              <a:rPr lang="en-US" dirty="0" smtClean="0"/>
              <a:t>, guru, </a:t>
            </a:r>
            <a:r>
              <a:rPr lang="en-US" dirty="0" err="1" smtClean="0"/>
              <a:t>sekolah</a:t>
            </a:r>
            <a:r>
              <a:rPr lang="en-US" dirty="0" smtClean="0"/>
              <a:t> lain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)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membalas</a:t>
            </a:r>
            <a:r>
              <a:rPr lang="en-US" dirty="0"/>
              <a:t> </a:t>
            </a:r>
            <a:r>
              <a:rPr lang="en-US" dirty="0" err="1" smtClean="0"/>
              <a:t>mesej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sepatutnya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Keselamatan</a:t>
            </a:r>
            <a:r>
              <a:rPr lang="en-US" dirty="0" smtClean="0"/>
              <a:t> e-</a:t>
            </a:r>
            <a:r>
              <a:rPr lang="en-US" dirty="0" err="1" smtClean="0"/>
              <a:t>mel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Guru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penyulitan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laluan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sebarang</a:t>
            </a:r>
            <a:r>
              <a:rPr lang="en-US" dirty="0" smtClean="0"/>
              <a:t> </a:t>
            </a:r>
            <a:r>
              <a:rPr lang="en-US" dirty="0" err="1" smtClean="0"/>
              <a:t>maklumat</a:t>
            </a:r>
            <a:r>
              <a:rPr lang="en-US" dirty="0" smtClean="0"/>
              <a:t> </a:t>
            </a:r>
            <a:r>
              <a:rPr lang="en-US" dirty="0" err="1" smtClean="0"/>
              <a:t>terperingkat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salinan</a:t>
            </a:r>
            <a:r>
              <a:rPr lang="en-US" dirty="0" smtClean="0"/>
              <a:t> </a:t>
            </a:r>
            <a:r>
              <a:rPr lang="en-US" dirty="0" err="1" smtClean="0"/>
              <a:t>mesej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terutamanya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menghantar</a:t>
            </a:r>
            <a:r>
              <a:rPr lang="en-US" dirty="0" smtClean="0"/>
              <a:t> e-</a:t>
            </a:r>
            <a:r>
              <a:rPr lang="en-US" dirty="0" err="1" smtClean="0"/>
              <a:t>mel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seseorangdengan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akaun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laluan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sekalipun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Internet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ekolah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Pihak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sekolah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berhak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menyekat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sebarang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laman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web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kandungan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internet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semasa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semasa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terutamanya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berunsur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negatif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pornografi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permainan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perjudian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internet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pilihan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carian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murid-murid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Sebarang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Instant Messaging (IM)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web chatting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dilarang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kecuali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kebenaran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pihak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pentadbir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P&amp;P.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Pemakaian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Penyalahgunaan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internet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e-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/>
              <a:t>laku</a:t>
            </a:r>
            <a:r>
              <a:rPr lang="en-US" dirty="0"/>
              <a:t> yang </a:t>
            </a:r>
            <a:r>
              <a:rPr lang="en-US" dirty="0" err="1"/>
              <a:t>membolehkan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tatatertib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pentadbiran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mengantung</a:t>
            </a:r>
            <a:r>
              <a:rPr lang="en-US" dirty="0"/>
              <a:t> </a:t>
            </a:r>
            <a:r>
              <a:rPr lang="en-US" dirty="0" err="1" smtClean="0"/>
              <a:t>sebarang</a:t>
            </a:r>
            <a:r>
              <a:rPr lang="en-US" dirty="0" smtClean="0"/>
              <a:t> </a:t>
            </a:r>
            <a:r>
              <a:rPr lang="en-US" dirty="0" err="1" smtClean="0"/>
              <a:t>akaun</a:t>
            </a:r>
            <a:r>
              <a:rPr lang="en-US" dirty="0" smtClean="0"/>
              <a:t> </a:t>
            </a:r>
            <a:r>
              <a:rPr lang="en-US" dirty="0"/>
              <a:t>e-</a:t>
            </a:r>
            <a:r>
              <a:rPr lang="en-US" dirty="0" err="1"/>
              <a:t>mel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internet </a:t>
            </a:r>
            <a:r>
              <a:rPr lang="en-US" dirty="0" err="1"/>
              <a:t>pengguna</a:t>
            </a:r>
            <a:r>
              <a:rPr lang="en-US" dirty="0"/>
              <a:t> yang </a:t>
            </a:r>
            <a:r>
              <a:rPr lang="en-US" dirty="0" err="1"/>
              <a:t>dikesan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dipercayai</a:t>
            </a:r>
            <a:r>
              <a:rPr lang="en-US" dirty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disalahgunakan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bila-bila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err="1" smtClean="0"/>
              <a:t>Sekian</a:t>
            </a:r>
            <a:r>
              <a:rPr lang="en-US" sz="6600" dirty="0" smtClean="0"/>
              <a:t>, </a:t>
            </a:r>
          </a:p>
          <a:p>
            <a:pPr algn="ctr">
              <a:buNone/>
            </a:pPr>
            <a:r>
              <a:rPr lang="en-US" sz="6600" dirty="0" err="1" smtClean="0"/>
              <a:t>Terima</a:t>
            </a:r>
            <a:r>
              <a:rPr lang="en-US" sz="6600" dirty="0" smtClean="0"/>
              <a:t> </a:t>
            </a:r>
            <a:r>
              <a:rPr lang="en-US" sz="6600" dirty="0" err="1" smtClean="0"/>
              <a:t>Kasih</a:t>
            </a:r>
            <a:endParaRPr lang="en-US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514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Etika Penggunaan E-mel dan Internet</vt:lpstr>
      <vt:lpstr>Tujuan</vt:lpstr>
      <vt:lpstr>Latar Belakang</vt:lpstr>
      <vt:lpstr>Etika Penggunaan E-mel</vt:lpstr>
      <vt:lpstr>Peraturan asas bagi pengurusan e-mel yang baik di sekolah.</vt:lpstr>
      <vt:lpstr>Keselamatan e-mel</vt:lpstr>
      <vt:lpstr>Etika Penggunaan Internet di Sekolah</vt:lpstr>
      <vt:lpstr>Pemakaian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Penggunaan E-mel dan Internet</dc:title>
  <dc:creator>admin</dc:creator>
  <cp:lastModifiedBy>admin</cp:lastModifiedBy>
  <cp:revision>5</cp:revision>
  <dcterms:created xsi:type="dcterms:W3CDTF">2012-01-10T07:38:25Z</dcterms:created>
  <dcterms:modified xsi:type="dcterms:W3CDTF">2012-01-10T13:04:35Z</dcterms:modified>
</cp:coreProperties>
</file>