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75" r:id="rId14"/>
    <p:sldId id="267" r:id="rId15"/>
    <p:sldId id="268" r:id="rId16"/>
    <p:sldId id="273" r:id="rId17"/>
    <p:sldId id="270" r:id="rId18"/>
    <p:sldId id="272" r:id="rId19"/>
    <p:sldId id="277" r:id="rId20"/>
    <p:sldId id="279" r:id="rId21"/>
    <p:sldId id="27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A3F0-3FA8-48FA-A959-078BBF218AA5}" type="datetimeFigureOut">
              <a:rPr lang="en-MY" smtClean="0"/>
              <a:pPr/>
              <a:t>24/4/2012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6DFE-ABD3-42D3-80E5-ED4BFE71409A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A3F0-3FA8-48FA-A959-078BBF218AA5}" type="datetimeFigureOut">
              <a:rPr lang="en-MY" smtClean="0"/>
              <a:pPr/>
              <a:t>24/4/2012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6DFE-ABD3-42D3-80E5-ED4BFE71409A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A3F0-3FA8-48FA-A959-078BBF218AA5}" type="datetimeFigureOut">
              <a:rPr lang="en-MY" smtClean="0"/>
              <a:pPr/>
              <a:t>24/4/2012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6DFE-ABD3-42D3-80E5-ED4BFE71409A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A3F0-3FA8-48FA-A959-078BBF218AA5}" type="datetimeFigureOut">
              <a:rPr lang="en-MY" smtClean="0"/>
              <a:pPr/>
              <a:t>24/4/2012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6DFE-ABD3-42D3-80E5-ED4BFE71409A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A3F0-3FA8-48FA-A959-078BBF218AA5}" type="datetimeFigureOut">
              <a:rPr lang="en-MY" smtClean="0"/>
              <a:pPr/>
              <a:t>24/4/2012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6DFE-ABD3-42D3-80E5-ED4BFE71409A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A3F0-3FA8-48FA-A959-078BBF218AA5}" type="datetimeFigureOut">
              <a:rPr lang="en-MY" smtClean="0"/>
              <a:pPr/>
              <a:t>24/4/2012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6DFE-ABD3-42D3-80E5-ED4BFE71409A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A3F0-3FA8-48FA-A959-078BBF218AA5}" type="datetimeFigureOut">
              <a:rPr lang="en-MY" smtClean="0"/>
              <a:pPr/>
              <a:t>24/4/2012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6DFE-ABD3-42D3-80E5-ED4BFE71409A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A3F0-3FA8-48FA-A959-078BBF218AA5}" type="datetimeFigureOut">
              <a:rPr lang="en-MY" smtClean="0"/>
              <a:pPr/>
              <a:t>24/4/2012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6DFE-ABD3-42D3-80E5-ED4BFE71409A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A3F0-3FA8-48FA-A959-078BBF218AA5}" type="datetimeFigureOut">
              <a:rPr lang="en-MY" smtClean="0"/>
              <a:pPr/>
              <a:t>24/4/2012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6DFE-ABD3-42D3-80E5-ED4BFE71409A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A3F0-3FA8-48FA-A959-078BBF218AA5}" type="datetimeFigureOut">
              <a:rPr lang="en-MY" smtClean="0"/>
              <a:pPr/>
              <a:t>24/4/2012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6DFE-ABD3-42D3-80E5-ED4BFE71409A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A3F0-3FA8-48FA-A959-078BBF218AA5}" type="datetimeFigureOut">
              <a:rPr lang="en-MY" smtClean="0"/>
              <a:pPr/>
              <a:t>24/4/2012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6DFE-ABD3-42D3-80E5-ED4BFE71409A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FA3F0-3FA8-48FA-A959-078BBF218AA5}" type="datetimeFigureOut">
              <a:rPr lang="en-MY" smtClean="0"/>
              <a:pPr/>
              <a:t>24/4/2012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56DFE-ABD3-42D3-80E5-ED4BFE71409A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3.wav"/><Relationship Id="rId1" Type="http://schemas.openxmlformats.org/officeDocument/2006/relationships/audio" Target="../media/audio22.wav"/><Relationship Id="rId5" Type="http://schemas.openxmlformats.org/officeDocument/2006/relationships/image" Target="../media/image44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5256584" cy="17281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DoubleWave1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Mari </a:t>
            </a:r>
            <a:r>
              <a:rPr lang="en-US" b="1" cap="all" dirty="0" err="1" smtClean="0">
                <a:ln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Mengenal</a:t>
            </a:r>
            <a:r>
              <a:rPr lang="en-US" b="1" cap="all" dirty="0" smtClean="0">
                <a:ln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Haiwan</a:t>
            </a:r>
            <a:endParaRPr lang="en-MY" b="1" cap="all" dirty="0">
              <a:ln>
                <a:solidFill>
                  <a:srgbClr val="FFFF0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8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202630"/>
            <a:ext cx="4690864" cy="5026570"/>
          </a:xfrm>
        </p:spPr>
        <p:txBody>
          <a:bodyPr>
            <a:normAutofit/>
          </a:bodyPr>
          <a:lstStyle/>
          <a:p>
            <a:pPr algn="l"/>
            <a:r>
              <a:rPr lang="en-MY" sz="3600" dirty="0" smtClean="0"/>
              <a:t/>
            </a:r>
            <a:br>
              <a:rPr lang="en-MY" sz="3600" dirty="0" smtClean="0"/>
            </a:br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ni</a:t>
            </a:r>
            <a:r>
              <a:rPr lang="en-MY" sz="3600" dirty="0" smtClean="0"/>
              <a:t> </a:t>
            </a:r>
            <a:r>
              <a:rPr lang="en-MY" sz="3600" dirty="0" err="1" smtClean="0"/>
              <a:t>bu</a:t>
            </a:r>
            <a:r>
              <a:rPr lang="en-MY" sz="3600" dirty="0" err="1" smtClean="0">
                <a:solidFill>
                  <a:srgbClr val="FF0000"/>
                </a:solidFill>
              </a:rPr>
              <a:t>rung</a:t>
            </a:r>
            <a:r>
              <a:rPr lang="en-MY" sz="3600" dirty="0" smtClean="0"/>
              <a:t> </a:t>
            </a:r>
            <a:r>
              <a:rPr lang="en-MY" sz="3600" dirty="0" err="1" smtClean="0"/>
              <a:t>ba</a:t>
            </a:r>
            <a:r>
              <a:rPr lang="en-MY" sz="3600" dirty="0" err="1" smtClean="0">
                <a:solidFill>
                  <a:srgbClr val="FF0000"/>
                </a:solidFill>
              </a:rPr>
              <a:t>ngau</a:t>
            </a:r>
            <a:r>
              <a:rPr lang="en-MY" sz="3600" dirty="0" smtClean="0"/>
              <a:t>.</a:t>
            </a:r>
            <a:br>
              <a:rPr lang="en-MY" sz="3600" dirty="0" smtClean="0"/>
            </a:br>
            <a:r>
              <a:rPr lang="en-MY" sz="3600" dirty="0" err="1" smtClean="0"/>
              <a:t>Bu</a:t>
            </a:r>
            <a:r>
              <a:rPr lang="en-MY" sz="3600" dirty="0" err="1" smtClean="0">
                <a:solidFill>
                  <a:srgbClr val="FF0000"/>
                </a:solidFill>
              </a:rPr>
              <a:t>rung</a:t>
            </a:r>
            <a:r>
              <a:rPr lang="en-MY" sz="3600" dirty="0" smtClean="0"/>
              <a:t> </a:t>
            </a:r>
            <a:r>
              <a:rPr lang="en-MY" sz="3600" dirty="0" err="1" smtClean="0"/>
              <a:t>ba</a:t>
            </a:r>
            <a:r>
              <a:rPr lang="en-MY" sz="3600" dirty="0" err="1" smtClean="0">
                <a:solidFill>
                  <a:srgbClr val="FF0000"/>
                </a:solidFill>
              </a:rPr>
              <a:t>ngau</a:t>
            </a:r>
            <a:r>
              <a:rPr lang="en-MY" sz="3600" dirty="0" smtClean="0"/>
              <a:t> </a:t>
            </a:r>
            <a:r>
              <a:rPr lang="en-MY" sz="3600" dirty="0" err="1" smtClean="0"/>
              <a:t>ma</a:t>
            </a:r>
            <a:r>
              <a:rPr lang="en-MY" sz="3600" dirty="0" err="1" smtClean="0">
                <a:solidFill>
                  <a:srgbClr val="FF0000"/>
                </a:solidFill>
              </a:rPr>
              <a:t>kan</a:t>
            </a:r>
            <a:r>
              <a:rPr lang="en-MY" sz="3600" dirty="0" smtClean="0"/>
              <a:t> </a:t>
            </a:r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kan</a:t>
            </a:r>
            <a:r>
              <a:rPr lang="en-MY" sz="3600" dirty="0" smtClean="0"/>
              <a:t>.</a:t>
            </a:r>
            <a:br>
              <a:rPr lang="en-MY" sz="3600" dirty="0" smtClean="0"/>
            </a:br>
            <a:r>
              <a:rPr lang="en-MY" sz="3600" dirty="0" err="1" smtClean="0"/>
              <a:t>Bu</a:t>
            </a:r>
            <a:r>
              <a:rPr lang="en-MY" sz="3600" dirty="0" err="1" smtClean="0">
                <a:solidFill>
                  <a:srgbClr val="FF0000"/>
                </a:solidFill>
              </a:rPr>
              <a:t>rung</a:t>
            </a:r>
            <a:r>
              <a:rPr lang="en-MY" sz="3600" dirty="0" smtClean="0"/>
              <a:t> </a:t>
            </a:r>
            <a:r>
              <a:rPr lang="en-MY" sz="3600" dirty="0" err="1" smtClean="0"/>
              <a:t>ba</a:t>
            </a:r>
            <a:r>
              <a:rPr lang="en-MY" sz="3600" dirty="0" err="1" smtClean="0">
                <a:solidFill>
                  <a:srgbClr val="FF0000"/>
                </a:solidFill>
              </a:rPr>
              <a:t>ngau</a:t>
            </a:r>
            <a:r>
              <a:rPr lang="en-MY" sz="3600" dirty="0" smtClean="0"/>
              <a:t> </a:t>
            </a:r>
            <a:r>
              <a:rPr lang="en-MY" sz="3600" dirty="0" err="1" smtClean="0"/>
              <a:t>ma</a:t>
            </a:r>
            <a:r>
              <a:rPr lang="en-MY" sz="3600" dirty="0" err="1" smtClean="0">
                <a:solidFill>
                  <a:srgbClr val="FF0000"/>
                </a:solidFill>
              </a:rPr>
              <a:t>kan</a:t>
            </a:r>
            <a:r>
              <a:rPr lang="en-MY" sz="3600" dirty="0" smtClean="0"/>
              <a:t> </a:t>
            </a:r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kan</a:t>
            </a:r>
            <a:r>
              <a:rPr lang="en-MY" sz="3600" dirty="0" smtClean="0"/>
              <a:t> </a:t>
            </a:r>
            <a:r>
              <a:rPr lang="en-MY" sz="3600" dirty="0" err="1" smtClean="0"/>
              <a:t>di</a:t>
            </a:r>
            <a:r>
              <a:rPr lang="en-MY" sz="3600" dirty="0" smtClean="0"/>
              <a:t> </a:t>
            </a:r>
            <a:r>
              <a:rPr lang="en-MY" sz="3600" dirty="0" err="1" smtClean="0"/>
              <a:t>sa</a:t>
            </a:r>
            <a:r>
              <a:rPr lang="en-MY" sz="3600" dirty="0" err="1" smtClean="0">
                <a:solidFill>
                  <a:srgbClr val="FF0000"/>
                </a:solidFill>
              </a:rPr>
              <a:t>wah</a:t>
            </a:r>
            <a:r>
              <a:rPr lang="en-MY" sz="3600" dirty="0" smtClean="0"/>
              <a:t>.</a:t>
            </a:r>
            <a:endParaRPr lang="en-MY" dirty="0"/>
          </a:p>
        </p:txBody>
      </p:sp>
      <p:pic>
        <p:nvPicPr>
          <p:cNvPr id="4" name="Content Placeholder 3" descr="animated-gifs-flamingos-00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2277591" cy="3839368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6553216" y="17668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1628800"/>
            <a:ext cx="4896544" cy="4608512"/>
          </a:xfrm>
        </p:spPr>
        <p:txBody>
          <a:bodyPr>
            <a:normAutofit/>
          </a:bodyPr>
          <a:lstStyle/>
          <a:p>
            <a:pPr algn="l"/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ni</a:t>
            </a:r>
            <a:r>
              <a:rPr lang="en-MY" sz="3600" dirty="0" smtClean="0"/>
              <a:t> </a:t>
            </a:r>
            <a:r>
              <a:rPr lang="en-MY" sz="3600" dirty="0" err="1" smtClean="0"/>
              <a:t>bu</a:t>
            </a:r>
            <a:r>
              <a:rPr lang="en-MY" sz="3600" dirty="0" err="1" smtClean="0">
                <a:solidFill>
                  <a:srgbClr val="FF0000"/>
                </a:solidFill>
              </a:rPr>
              <a:t>rung</a:t>
            </a:r>
            <a:r>
              <a:rPr lang="en-MY" sz="3600" dirty="0" smtClean="0"/>
              <a:t> </a:t>
            </a:r>
            <a:r>
              <a:rPr lang="en-MY" sz="3600" dirty="0" err="1" smtClean="0"/>
              <a:t>he</a:t>
            </a:r>
            <a:r>
              <a:rPr lang="en-MY" sz="3600" dirty="0" err="1" smtClean="0">
                <a:solidFill>
                  <a:srgbClr val="FF0000"/>
                </a:solidFill>
              </a:rPr>
              <a:t>lang</a:t>
            </a:r>
            <a:r>
              <a:rPr lang="en-MY" sz="3600" dirty="0" smtClean="0"/>
              <a:t>.</a:t>
            </a:r>
            <a:br>
              <a:rPr lang="en-MY" sz="3600" dirty="0" smtClean="0"/>
            </a:br>
            <a:r>
              <a:rPr lang="en-MY" sz="3600" dirty="0" err="1" smtClean="0"/>
              <a:t>Bu</a:t>
            </a:r>
            <a:r>
              <a:rPr lang="en-MY" sz="3600" dirty="0" err="1" smtClean="0">
                <a:solidFill>
                  <a:srgbClr val="FF0000"/>
                </a:solidFill>
              </a:rPr>
              <a:t>rung</a:t>
            </a:r>
            <a:r>
              <a:rPr lang="en-MY" sz="3600" dirty="0" smtClean="0"/>
              <a:t> </a:t>
            </a:r>
            <a:r>
              <a:rPr lang="en-MY" sz="3600" dirty="0" err="1" smtClean="0"/>
              <a:t>he</a:t>
            </a:r>
            <a:r>
              <a:rPr lang="en-MY" sz="3600" dirty="0" err="1" smtClean="0">
                <a:solidFill>
                  <a:srgbClr val="FF0000"/>
                </a:solidFill>
              </a:rPr>
              <a:t>lang</a:t>
            </a:r>
            <a:r>
              <a:rPr lang="en-MY" sz="3600" dirty="0" smtClean="0"/>
              <a:t> </a:t>
            </a:r>
            <a:r>
              <a:rPr lang="en-MY" sz="3600" dirty="0" err="1" smtClean="0"/>
              <a:t>ter</a:t>
            </a:r>
            <a:r>
              <a:rPr lang="en-MY" sz="3600" dirty="0" err="1" smtClean="0">
                <a:solidFill>
                  <a:srgbClr val="FF0000"/>
                </a:solidFill>
              </a:rPr>
              <a:t>bang</a:t>
            </a:r>
            <a:r>
              <a:rPr lang="en-MY" sz="3600" dirty="0" smtClean="0"/>
              <a:t>.</a:t>
            </a:r>
            <a:br>
              <a:rPr lang="en-MY" sz="3600" dirty="0" smtClean="0"/>
            </a:br>
            <a:r>
              <a:rPr lang="en-MY" sz="3600" dirty="0" err="1" smtClean="0"/>
              <a:t>Bu</a:t>
            </a:r>
            <a:r>
              <a:rPr lang="en-MY" sz="3600" dirty="0" err="1" smtClean="0">
                <a:solidFill>
                  <a:srgbClr val="FF0000"/>
                </a:solidFill>
              </a:rPr>
              <a:t>rung</a:t>
            </a:r>
            <a:r>
              <a:rPr lang="en-MY" sz="3600" dirty="0" smtClean="0"/>
              <a:t> </a:t>
            </a:r>
            <a:r>
              <a:rPr lang="en-MY" sz="3600" dirty="0" err="1" smtClean="0"/>
              <a:t>he</a:t>
            </a:r>
            <a:r>
              <a:rPr lang="en-MY" sz="3600" dirty="0" err="1" smtClean="0">
                <a:solidFill>
                  <a:srgbClr val="FF0000"/>
                </a:solidFill>
              </a:rPr>
              <a:t>lang</a:t>
            </a:r>
            <a:r>
              <a:rPr lang="en-MY" sz="3600" dirty="0" smtClean="0"/>
              <a:t> </a:t>
            </a:r>
            <a:r>
              <a:rPr lang="en-MY" sz="3600" dirty="0" err="1" smtClean="0"/>
              <a:t>ter</a:t>
            </a:r>
            <a:r>
              <a:rPr lang="en-MY" sz="3600" dirty="0" err="1" smtClean="0">
                <a:solidFill>
                  <a:srgbClr val="FF0000"/>
                </a:solidFill>
              </a:rPr>
              <a:t>bang</a:t>
            </a:r>
            <a:r>
              <a:rPr lang="en-MY" sz="3600" dirty="0" smtClean="0"/>
              <a:t> </a:t>
            </a:r>
            <a:r>
              <a:rPr lang="en-MY" sz="3600" dirty="0" err="1" smtClean="0"/>
              <a:t>ting</a:t>
            </a:r>
            <a:r>
              <a:rPr lang="en-MY" sz="3600" dirty="0" err="1" smtClean="0">
                <a:solidFill>
                  <a:srgbClr val="FF0000"/>
                </a:solidFill>
              </a:rPr>
              <a:t>gi</a:t>
            </a:r>
            <a:r>
              <a:rPr lang="en-MY" sz="3600" dirty="0" smtClean="0"/>
              <a:t>.</a:t>
            </a:r>
            <a:r>
              <a:rPr lang="en-MY" dirty="0" smtClean="0"/>
              <a:t/>
            </a:r>
            <a:br>
              <a:rPr lang="en-MY" dirty="0" smtClean="0"/>
            </a:br>
            <a:endParaRPr lang="en-MY" dirty="0"/>
          </a:p>
        </p:txBody>
      </p:sp>
      <p:pic>
        <p:nvPicPr>
          <p:cNvPr id="4" name="Content Placeholder 3" descr="animated-gifs-eagles-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-171400"/>
            <a:ext cx="4541045" cy="4320480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6215074" y="2643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952328"/>
          </a:xfrm>
        </p:spPr>
        <p:txBody>
          <a:bodyPr>
            <a:normAutofit fontScale="90000"/>
          </a:bodyPr>
          <a:lstStyle/>
          <a:p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ni</a:t>
            </a:r>
            <a:r>
              <a:rPr lang="en-MY" sz="3600" dirty="0" smtClean="0"/>
              <a:t> </a:t>
            </a:r>
            <a:r>
              <a:rPr lang="en-MY" sz="3600" dirty="0" err="1" smtClean="0"/>
              <a:t>ang</a:t>
            </a:r>
            <a:r>
              <a:rPr lang="en-MY" sz="3600" dirty="0" err="1" smtClean="0">
                <a:solidFill>
                  <a:srgbClr val="FF0000"/>
                </a:solidFill>
              </a:rPr>
              <a:t>sa</a:t>
            </a:r>
            <a:r>
              <a:rPr lang="en-MY" sz="3600" dirty="0" smtClean="0"/>
              <a:t>.</a:t>
            </a:r>
            <a:br>
              <a:rPr lang="en-MY" sz="3600" dirty="0" smtClean="0"/>
            </a:br>
            <a:r>
              <a:rPr lang="en-MY" sz="3600" dirty="0" err="1" smtClean="0"/>
              <a:t>Ang</a:t>
            </a:r>
            <a:r>
              <a:rPr lang="en-MY" sz="3600" dirty="0" err="1" smtClean="0">
                <a:solidFill>
                  <a:srgbClr val="FF0000"/>
                </a:solidFill>
              </a:rPr>
              <a:t>sa</a:t>
            </a:r>
            <a:r>
              <a:rPr lang="en-MY" sz="3600" dirty="0" smtClean="0"/>
              <a:t> </a:t>
            </a:r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ni</a:t>
            </a:r>
            <a:r>
              <a:rPr lang="en-MY" sz="3600" dirty="0" smtClean="0"/>
              <a:t> </a:t>
            </a:r>
            <a:r>
              <a:rPr lang="en-MY" sz="3600" dirty="0" err="1" smtClean="0"/>
              <a:t>pu</a:t>
            </a:r>
            <a:r>
              <a:rPr lang="en-MY" sz="3600" dirty="0" err="1" smtClean="0">
                <a:solidFill>
                  <a:srgbClr val="FF0000"/>
                </a:solidFill>
              </a:rPr>
              <a:t>tih</a:t>
            </a:r>
            <a:r>
              <a:rPr lang="en-MY" sz="3600" dirty="0" smtClean="0"/>
              <a:t>.</a:t>
            </a:r>
            <a:br>
              <a:rPr lang="en-MY" sz="3600" dirty="0" smtClean="0"/>
            </a:br>
            <a:r>
              <a:rPr lang="en-MY" sz="3600" dirty="0" err="1" smtClean="0"/>
              <a:t>Ang</a:t>
            </a:r>
            <a:r>
              <a:rPr lang="en-MY" sz="3600" dirty="0" err="1" smtClean="0">
                <a:solidFill>
                  <a:srgbClr val="FF0000"/>
                </a:solidFill>
              </a:rPr>
              <a:t>sa</a:t>
            </a:r>
            <a:r>
              <a:rPr lang="en-MY" sz="3600" dirty="0" smtClean="0"/>
              <a:t> </a:t>
            </a:r>
            <a:r>
              <a:rPr lang="en-MY" sz="3600" dirty="0" err="1" smtClean="0"/>
              <a:t>pu</a:t>
            </a:r>
            <a:r>
              <a:rPr lang="en-MY" sz="3600" dirty="0" err="1" smtClean="0">
                <a:solidFill>
                  <a:srgbClr val="FF0000"/>
                </a:solidFill>
              </a:rPr>
              <a:t>tih</a:t>
            </a:r>
            <a:r>
              <a:rPr lang="en-MY" sz="3600" dirty="0" smtClean="0"/>
              <a:t> </a:t>
            </a:r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ni</a:t>
            </a:r>
            <a:r>
              <a:rPr lang="en-MY" sz="3600" dirty="0" smtClean="0"/>
              <a:t> </a:t>
            </a:r>
            <a:r>
              <a:rPr lang="en-MY" sz="3600" dirty="0" err="1" smtClean="0"/>
              <a:t>su</a:t>
            </a:r>
            <a:r>
              <a:rPr lang="en-MY" sz="3600" dirty="0" err="1" smtClean="0">
                <a:solidFill>
                  <a:srgbClr val="FF0000"/>
                </a:solidFill>
              </a:rPr>
              <a:t>ka</a:t>
            </a:r>
            <a:r>
              <a:rPr lang="en-MY" sz="3600" dirty="0" smtClean="0"/>
              <a:t> </a:t>
            </a:r>
            <a:br>
              <a:rPr lang="en-MY" sz="3600" dirty="0" smtClean="0"/>
            </a:br>
            <a:r>
              <a:rPr lang="en-MY" sz="3600" dirty="0" err="1" smtClean="0"/>
              <a:t>be</a:t>
            </a:r>
            <a:r>
              <a:rPr lang="en-MY" sz="3600" dirty="0" err="1" smtClean="0">
                <a:solidFill>
                  <a:srgbClr val="FF0000"/>
                </a:solidFill>
              </a:rPr>
              <a:t>re</a:t>
            </a:r>
            <a:r>
              <a:rPr lang="en-MY" sz="3600" dirty="0" err="1" smtClean="0">
                <a:solidFill>
                  <a:schemeClr val="accent3">
                    <a:lumMod val="75000"/>
                  </a:schemeClr>
                </a:solidFill>
              </a:rPr>
              <a:t>nang</a:t>
            </a:r>
            <a:r>
              <a:rPr lang="en-MY" sz="3600" dirty="0" smtClean="0"/>
              <a:t>.</a:t>
            </a:r>
            <a:br>
              <a:rPr lang="en-MY" sz="3600" dirty="0" smtClean="0"/>
            </a:br>
            <a:r>
              <a:rPr lang="en-MY" sz="3600" dirty="0" err="1" smtClean="0"/>
              <a:t>Ang</a:t>
            </a:r>
            <a:r>
              <a:rPr lang="en-MY" sz="3600" dirty="0" err="1" smtClean="0">
                <a:solidFill>
                  <a:srgbClr val="FF0000"/>
                </a:solidFill>
              </a:rPr>
              <a:t>sa</a:t>
            </a:r>
            <a:r>
              <a:rPr lang="en-MY" sz="3600" dirty="0" smtClean="0"/>
              <a:t> </a:t>
            </a:r>
            <a:r>
              <a:rPr lang="en-MY" sz="3600" dirty="0" err="1" smtClean="0"/>
              <a:t>pu</a:t>
            </a:r>
            <a:r>
              <a:rPr lang="en-MY" sz="3600" dirty="0" err="1" smtClean="0">
                <a:solidFill>
                  <a:srgbClr val="FF0000"/>
                </a:solidFill>
              </a:rPr>
              <a:t>tih</a:t>
            </a:r>
            <a:r>
              <a:rPr lang="en-MY" sz="3600" dirty="0" smtClean="0"/>
              <a:t> </a:t>
            </a:r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ni</a:t>
            </a:r>
            <a:r>
              <a:rPr lang="en-MY" sz="3600" dirty="0" smtClean="0">
                <a:solidFill>
                  <a:srgbClr val="FF0000"/>
                </a:solidFill>
              </a:rPr>
              <a:t> </a:t>
            </a:r>
            <a:r>
              <a:rPr lang="en-MY" sz="3600" dirty="0" err="1" smtClean="0"/>
              <a:t>be</a:t>
            </a:r>
            <a:r>
              <a:rPr lang="en-MY" sz="3600" dirty="0" err="1" smtClean="0">
                <a:solidFill>
                  <a:srgbClr val="FF0000"/>
                </a:solidFill>
              </a:rPr>
              <a:t>re</a:t>
            </a:r>
            <a:r>
              <a:rPr lang="en-MY" sz="3600" dirty="0" err="1" smtClean="0">
                <a:solidFill>
                  <a:schemeClr val="accent3">
                    <a:lumMod val="75000"/>
                  </a:schemeClr>
                </a:solidFill>
              </a:rPr>
              <a:t>nang</a:t>
            </a:r>
            <a:r>
              <a:rPr lang="en-MY" sz="3600" dirty="0" smtClean="0"/>
              <a:t> </a:t>
            </a:r>
            <a:br>
              <a:rPr lang="en-MY" sz="3600" dirty="0" smtClean="0"/>
            </a:br>
            <a:r>
              <a:rPr lang="en-MY" sz="3600" dirty="0" err="1" smtClean="0"/>
              <a:t>da</a:t>
            </a:r>
            <a:r>
              <a:rPr lang="en-MY" sz="3600" dirty="0" err="1" smtClean="0">
                <a:solidFill>
                  <a:srgbClr val="FF0000"/>
                </a:solidFill>
              </a:rPr>
              <a:t>lam</a:t>
            </a:r>
            <a:r>
              <a:rPr lang="en-MY" sz="3600" dirty="0" smtClean="0"/>
              <a:t> </a:t>
            </a:r>
            <a:r>
              <a:rPr lang="en-MY" sz="3600" dirty="0" err="1" smtClean="0"/>
              <a:t>ko</a:t>
            </a:r>
            <a:r>
              <a:rPr lang="en-MY" sz="3600" dirty="0" err="1" smtClean="0">
                <a:solidFill>
                  <a:srgbClr val="FF0000"/>
                </a:solidFill>
              </a:rPr>
              <a:t>lam</a:t>
            </a:r>
            <a:r>
              <a:rPr lang="en-MY" sz="3600" dirty="0" smtClean="0"/>
              <a:t>.</a:t>
            </a:r>
            <a:endParaRPr lang="en-MY" sz="3600" dirty="0"/>
          </a:p>
        </p:txBody>
      </p:sp>
      <p:pic>
        <p:nvPicPr>
          <p:cNvPr id="4" name="Content Placeholder 3" descr="animated-gifs-swans-00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3140968"/>
            <a:ext cx="6624736" cy="3233343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6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464" y="-805482"/>
            <a:ext cx="4834880" cy="5818658"/>
          </a:xfrm>
        </p:spPr>
        <p:txBody>
          <a:bodyPr>
            <a:normAutofit/>
          </a:bodyPr>
          <a:lstStyle/>
          <a:p>
            <a:pPr algn="l"/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ni</a:t>
            </a:r>
            <a:r>
              <a:rPr lang="en-MY" sz="3600" dirty="0" smtClean="0"/>
              <a:t> </a:t>
            </a:r>
            <a:r>
              <a:rPr lang="en-MY" sz="3600" dirty="0" err="1" smtClean="0"/>
              <a:t>ku</a:t>
            </a:r>
            <a:r>
              <a:rPr lang="en-MY" sz="3600" dirty="0" err="1" smtClean="0">
                <a:solidFill>
                  <a:srgbClr val="FF0000"/>
                </a:solidFill>
              </a:rPr>
              <a:t>cing</a:t>
            </a:r>
            <a:r>
              <a:rPr lang="en-MY" sz="3600" dirty="0" smtClean="0"/>
              <a:t>.</a:t>
            </a:r>
            <a:br>
              <a:rPr lang="en-MY" sz="3600" dirty="0" smtClean="0"/>
            </a:br>
            <a:r>
              <a:rPr lang="en-MY" sz="3600" dirty="0" err="1" smtClean="0"/>
              <a:t>Ku</a:t>
            </a:r>
            <a:r>
              <a:rPr lang="en-MY" sz="3600" dirty="0" err="1" smtClean="0">
                <a:solidFill>
                  <a:srgbClr val="FF0000"/>
                </a:solidFill>
              </a:rPr>
              <a:t>cing</a:t>
            </a:r>
            <a:r>
              <a:rPr lang="en-MY" sz="3600" dirty="0" smtClean="0"/>
              <a:t> </a:t>
            </a:r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ni</a:t>
            </a:r>
            <a:r>
              <a:rPr lang="en-MY" sz="3600" dirty="0" smtClean="0"/>
              <a:t> </a:t>
            </a:r>
            <a:r>
              <a:rPr lang="en-MY" sz="3600" dirty="0" err="1" smtClean="0"/>
              <a:t>co</a:t>
            </a:r>
            <a:r>
              <a:rPr lang="en-MY" sz="3600" dirty="0" err="1" smtClean="0">
                <a:solidFill>
                  <a:srgbClr val="FF0000"/>
                </a:solidFill>
              </a:rPr>
              <a:t>mel</a:t>
            </a:r>
            <a:r>
              <a:rPr lang="en-MY" sz="3600" dirty="0" smtClean="0"/>
              <a:t>.</a:t>
            </a:r>
            <a:br>
              <a:rPr lang="en-MY" sz="3600" dirty="0" smtClean="0"/>
            </a:br>
            <a:r>
              <a:rPr lang="en-MY" sz="3600" dirty="0" err="1" smtClean="0"/>
              <a:t>Ku</a:t>
            </a:r>
            <a:r>
              <a:rPr lang="en-MY" sz="3600" dirty="0" err="1" smtClean="0">
                <a:solidFill>
                  <a:srgbClr val="FF0000"/>
                </a:solidFill>
              </a:rPr>
              <a:t>cing</a:t>
            </a:r>
            <a:r>
              <a:rPr lang="en-MY" sz="3600" dirty="0" smtClean="0"/>
              <a:t> </a:t>
            </a:r>
            <a:r>
              <a:rPr lang="en-MY" sz="3600" dirty="0" err="1" smtClean="0"/>
              <a:t>co</a:t>
            </a:r>
            <a:r>
              <a:rPr lang="en-MY" sz="3600" dirty="0" err="1" smtClean="0">
                <a:solidFill>
                  <a:srgbClr val="FF0000"/>
                </a:solidFill>
              </a:rPr>
              <a:t>mel</a:t>
            </a:r>
            <a:r>
              <a:rPr lang="en-MY" sz="3600" dirty="0" smtClean="0"/>
              <a:t> </a:t>
            </a:r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ni</a:t>
            </a:r>
            <a:r>
              <a:rPr lang="en-MY" sz="3600" dirty="0" smtClean="0"/>
              <a:t> </a:t>
            </a:r>
            <a:r>
              <a:rPr lang="en-MY" sz="3600" dirty="0" err="1" smtClean="0"/>
              <a:t>ber</a:t>
            </a:r>
            <a:r>
              <a:rPr lang="en-MY" sz="3600" dirty="0" err="1" smtClean="0">
                <a:solidFill>
                  <a:srgbClr val="FF0000"/>
                </a:solidFill>
              </a:rPr>
              <a:t>sih</a:t>
            </a:r>
            <a:r>
              <a:rPr lang="en-MY" sz="3600" dirty="0" smtClean="0"/>
              <a:t>.</a:t>
            </a:r>
            <a:br>
              <a:rPr lang="en-MY" sz="3600" dirty="0" smtClean="0"/>
            </a:br>
            <a:r>
              <a:rPr lang="en-MY" sz="3600" dirty="0" err="1" smtClean="0"/>
              <a:t>Ku</a:t>
            </a:r>
            <a:r>
              <a:rPr lang="en-MY" sz="3600" dirty="0" err="1" smtClean="0">
                <a:solidFill>
                  <a:srgbClr val="FF0000"/>
                </a:solidFill>
              </a:rPr>
              <a:t>cing</a:t>
            </a:r>
            <a:r>
              <a:rPr lang="en-MY" sz="3600" dirty="0" smtClean="0"/>
              <a:t> </a:t>
            </a:r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ni</a:t>
            </a:r>
            <a:r>
              <a:rPr lang="en-MY" sz="3600" dirty="0" smtClean="0"/>
              <a:t> </a:t>
            </a:r>
            <a:r>
              <a:rPr lang="en-MY" sz="3600" dirty="0" err="1" smtClean="0"/>
              <a:t>co</a:t>
            </a:r>
            <a:r>
              <a:rPr lang="en-MY" sz="3600" dirty="0" err="1" smtClean="0">
                <a:solidFill>
                  <a:srgbClr val="FF0000"/>
                </a:solidFill>
              </a:rPr>
              <a:t>mel</a:t>
            </a:r>
            <a:r>
              <a:rPr lang="en-MY" sz="3600" dirty="0" smtClean="0"/>
              <a:t> </a:t>
            </a:r>
            <a:r>
              <a:rPr lang="en-MY" sz="3600" dirty="0" err="1" smtClean="0"/>
              <a:t>dan</a:t>
            </a:r>
            <a:r>
              <a:rPr lang="en-MY" sz="3600" dirty="0" smtClean="0"/>
              <a:t> </a:t>
            </a:r>
            <a:r>
              <a:rPr lang="en-MY" sz="3600" dirty="0" err="1" smtClean="0"/>
              <a:t>ber</a:t>
            </a:r>
            <a:r>
              <a:rPr lang="en-MY" sz="3600" dirty="0" err="1" smtClean="0">
                <a:solidFill>
                  <a:srgbClr val="FF0000"/>
                </a:solidFill>
              </a:rPr>
              <a:t>sih</a:t>
            </a:r>
            <a:r>
              <a:rPr lang="en-MY" sz="3600" dirty="0" smtClean="0"/>
              <a:t>.</a:t>
            </a:r>
            <a:endParaRPr lang="en-MY" sz="3600" dirty="0"/>
          </a:p>
        </p:txBody>
      </p:sp>
      <p:pic>
        <p:nvPicPr>
          <p:cNvPr id="4" name="Content Placeholder 3" descr="Cat_looks_back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2780928"/>
            <a:ext cx="3275605" cy="3730400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416" y="-747464"/>
            <a:ext cx="4258816" cy="6322714"/>
          </a:xfrm>
        </p:spPr>
        <p:txBody>
          <a:bodyPr>
            <a:normAutofit/>
          </a:bodyPr>
          <a:lstStyle/>
          <a:p>
            <a:pPr algn="l"/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ni</a:t>
            </a:r>
            <a:r>
              <a:rPr lang="en-MY" sz="3600" dirty="0" smtClean="0"/>
              <a:t> </a:t>
            </a:r>
            <a:r>
              <a:rPr lang="en-MY" sz="3600" dirty="0" err="1" smtClean="0"/>
              <a:t>lem</a:t>
            </a:r>
            <a:r>
              <a:rPr lang="en-MY" sz="3600" dirty="0" err="1" smtClean="0">
                <a:solidFill>
                  <a:srgbClr val="FF0000"/>
                </a:solidFill>
              </a:rPr>
              <a:t>bu</a:t>
            </a:r>
            <a:r>
              <a:rPr lang="en-MY" sz="3600" dirty="0" smtClean="0"/>
              <a:t>.</a:t>
            </a:r>
            <a:br>
              <a:rPr lang="en-MY" sz="3600" dirty="0" smtClean="0"/>
            </a:br>
            <a:r>
              <a:rPr lang="en-MY" sz="3600" dirty="0" err="1" smtClean="0"/>
              <a:t>Lem</a:t>
            </a:r>
            <a:r>
              <a:rPr lang="en-MY" sz="3600" dirty="0" err="1" smtClean="0">
                <a:solidFill>
                  <a:srgbClr val="FF0000"/>
                </a:solidFill>
              </a:rPr>
              <a:t>bu</a:t>
            </a:r>
            <a:r>
              <a:rPr lang="en-MY" sz="3600" dirty="0" smtClean="0"/>
              <a:t> </a:t>
            </a:r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ni</a:t>
            </a:r>
            <a:r>
              <a:rPr lang="en-MY" sz="3600" dirty="0" smtClean="0"/>
              <a:t> </a:t>
            </a:r>
            <a:r>
              <a:rPr lang="en-MY" sz="3600" dirty="0" err="1" smtClean="0"/>
              <a:t>be</a:t>
            </a:r>
            <a:r>
              <a:rPr lang="en-MY" sz="3600" dirty="0" err="1" smtClean="0">
                <a:solidFill>
                  <a:srgbClr val="FF0000"/>
                </a:solidFill>
              </a:rPr>
              <a:t>sar</a:t>
            </a:r>
            <a:r>
              <a:rPr lang="en-MY" sz="3600" dirty="0" smtClean="0"/>
              <a:t>.</a:t>
            </a:r>
            <a:br>
              <a:rPr lang="en-MY" sz="3600" dirty="0" smtClean="0"/>
            </a:br>
            <a:r>
              <a:rPr lang="en-MY" sz="3600" dirty="0" err="1" smtClean="0"/>
              <a:t>Lem</a:t>
            </a:r>
            <a:r>
              <a:rPr lang="en-MY" sz="3600" dirty="0" err="1" smtClean="0">
                <a:solidFill>
                  <a:srgbClr val="FF0000"/>
                </a:solidFill>
              </a:rPr>
              <a:t>bu</a:t>
            </a:r>
            <a:r>
              <a:rPr lang="en-MY" sz="3600" dirty="0" smtClean="0"/>
              <a:t> </a:t>
            </a:r>
            <a:r>
              <a:rPr lang="en-MY" sz="3600" dirty="0" err="1" smtClean="0"/>
              <a:t>sa</a:t>
            </a:r>
            <a:r>
              <a:rPr lang="en-MY" sz="3600" dirty="0" err="1" smtClean="0">
                <a:solidFill>
                  <a:srgbClr val="FF0000"/>
                </a:solidFill>
              </a:rPr>
              <a:t>ngat</a:t>
            </a:r>
            <a:r>
              <a:rPr lang="en-MY" sz="3600" dirty="0" smtClean="0"/>
              <a:t> </a:t>
            </a:r>
            <a:r>
              <a:rPr lang="en-MY" sz="3600" dirty="0" err="1" smtClean="0"/>
              <a:t>ga</a:t>
            </a:r>
            <a:r>
              <a:rPr lang="en-MY" sz="3600" dirty="0" err="1" smtClean="0">
                <a:solidFill>
                  <a:srgbClr val="FF0000"/>
                </a:solidFill>
              </a:rPr>
              <a:t>rang</a:t>
            </a:r>
            <a:r>
              <a:rPr lang="en-MY" sz="3600" dirty="0" smtClean="0"/>
              <a:t>.</a:t>
            </a:r>
            <a:br>
              <a:rPr lang="en-MY" sz="3600" dirty="0" smtClean="0"/>
            </a:br>
            <a:r>
              <a:rPr lang="en-MY" sz="3600" dirty="0" err="1" smtClean="0"/>
              <a:t>Lem</a:t>
            </a:r>
            <a:r>
              <a:rPr lang="en-MY" sz="3600" dirty="0" err="1" smtClean="0">
                <a:solidFill>
                  <a:srgbClr val="FF0000"/>
                </a:solidFill>
              </a:rPr>
              <a:t>bu</a:t>
            </a:r>
            <a:r>
              <a:rPr lang="en-MY" sz="3600" dirty="0" smtClean="0"/>
              <a:t> </a:t>
            </a:r>
            <a:r>
              <a:rPr lang="en-MY" sz="3600" dirty="0" err="1" smtClean="0"/>
              <a:t>be</a:t>
            </a:r>
            <a:r>
              <a:rPr lang="en-MY" sz="3600" dirty="0" err="1" smtClean="0">
                <a:solidFill>
                  <a:srgbClr val="FF0000"/>
                </a:solidFill>
              </a:rPr>
              <a:t>sar</a:t>
            </a:r>
            <a:r>
              <a:rPr lang="en-MY" sz="3600" dirty="0" smtClean="0"/>
              <a:t> </a:t>
            </a:r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ni</a:t>
            </a:r>
            <a:r>
              <a:rPr lang="en-MY" sz="3600" dirty="0" smtClean="0"/>
              <a:t> </a:t>
            </a:r>
            <a:r>
              <a:rPr lang="en-MY" sz="3600" dirty="0" err="1" smtClean="0"/>
              <a:t>sa</a:t>
            </a:r>
            <a:r>
              <a:rPr lang="en-MY" sz="3600" dirty="0" err="1" smtClean="0">
                <a:solidFill>
                  <a:srgbClr val="FF0000"/>
                </a:solidFill>
              </a:rPr>
              <a:t>ngat</a:t>
            </a:r>
            <a:r>
              <a:rPr lang="en-MY" sz="3600" dirty="0" smtClean="0"/>
              <a:t> </a:t>
            </a:r>
            <a:r>
              <a:rPr lang="en-MY" sz="3600" dirty="0" err="1" smtClean="0"/>
              <a:t>ga</a:t>
            </a:r>
            <a:r>
              <a:rPr lang="en-MY" sz="3600" dirty="0" err="1" smtClean="0">
                <a:solidFill>
                  <a:srgbClr val="FF0000"/>
                </a:solidFill>
              </a:rPr>
              <a:t>rang</a:t>
            </a:r>
            <a:r>
              <a:rPr lang="en-MY" sz="3600" dirty="0" smtClean="0"/>
              <a:t>.</a:t>
            </a:r>
            <a:endParaRPr lang="en-MY" sz="3600" dirty="0"/>
          </a:p>
        </p:txBody>
      </p:sp>
      <p:pic>
        <p:nvPicPr>
          <p:cNvPr id="4" name="Content Placeholder 3" descr="animated-gifs-bulls-0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47731" y="2852936"/>
            <a:ext cx="4696269" cy="3049070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-445442"/>
            <a:ext cx="5770984" cy="5674642"/>
          </a:xfrm>
        </p:spPr>
        <p:txBody>
          <a:bodyPr>
            <a:normAutofit/>
          </a:bodyPr>
          <a:lstStyle/>
          <a:p>
            <a:pPr algn="l"/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ni</a:t>
            </a:r>
            <a:r>
              <a:rPr lang="en-MY" sz="3600" dirty="0" smtClean="0"/>
              <a:t> </a:t>
            </a:r>
            <a:r>
              <a:rPr lang="en-MY" sz="3600" dirty="0" err="1" smtClean="0"/>
              <a:t>un</a:t>
            </a:r>
            <a:r>
              <a:rPr lang="en-MY" sz="3600" dirty="0" err="1" smtClean="0">
                <a:solidFill>
                  <a:srgbClr val="FF0000"/>
                </a:solidFill>
              </a:rPr>
              <a:t>ta</a:t>
            </a:r>
            <a:r>
              <a:rPr lang="en-MY" sz="3600" dirty="0" smtClean="0"/>
              <a:t>.</a:t>
            </a:r>
            <a:br>
              <a:rPr lang="en-MY" sz="3600" dirty="0" smtClean="0"/>
            </a:br>
            <a:r>
              <a:rPr lang="en-MY" sz="3600" dirty="0" err="1" smtClean="0"/>
              <a:t>Un</a:t>
            </a:r>
            <a:r>
              <a:rPr lang="en-MY" sz="3600" dirty="0" err="1" smtClean="0">
                <a:solidFill>
                  <a:srgbClr val="FF0000"/>
                </a:solidFill>
              </a:rPr>
              <a:t>ta</a:t>
            </a:r>
            <a:r>
              <a:rPr lang="en-MY" sz="3600" dirty="0" smtClean="0"/>
              <a:t> </a:t>
            </a:r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ni</a:t>
            </a:r>
            <a:r>
              <a:rPr lang="en-MY" sz="3600" dirty="0" smtClean="0"/>
              <a:t> </a:t>
            </a:r>
            <a:r>
              <a:rPr lang="en-MY" sz="3600" dirty="0" err="1" smtClean="0"/>
              <a:t>be</a:t>
            </a:r>
            <a:r>
              <a:rPr lang="en-MY" sz="3600" dirty="0" err="1" smtClean="0">
                <a:solidFill>
                  <a:srgbClr val="FF0000"/>
                </a:solidFill>
              </a:rPr>
              <a:t>sar</a:t>
            </a:r>
            <a:r>
              <a:rPr lang="en-MY" sz="3600" dirty="0" smtClean="0">
                <a:solidFill>
                  <a:srgbClr val="FF0000"/>
                </a:solidFill>
              </a:rPr>
              <a:t>.</a:t>
            </a:r>
            <a:r>
              <a:rPr lang="en-MY" sz="3600" dirty="0" smtClean="0"/>
              <a:t/>
            </a:r>
            <a:br>
              <a:rPr lang="en-MY" sz="3600" dirty="0" smtClean="0"/>
            </a:br>
            <a:r>
              <a:rPr lang="en-MY" sz="3600" dirty="0" err="1" smtClean="0"/>
              <a:t>Un</a:t>
            </a:r>
            <a:r>
              <a:rPr lang="en-MY" sz="3600" dirty="0" err="1" smtClean="0">
                <a:solidFill>
                  <a:srgbClr val="FF0000"/>
                </a:solidFill>
              </a:rPr>
              <a:t>ta</a:t>
            </a:r>
            <a:r>
              <a:rPr lang="en-MY" sz="3600" dirty="0" smtClean="0"/>
              <a:t> </a:t>
            </a:r>
            <a:r>
              <a:rPr lang="en-MY" sz="3600" dirty="0" err="1" smtClean="0"/>
              <a:t>be</a:t>
            </a:r>
            <a:r>
              <a:rPr lang="en-MY" sz="3600" dirty="0" err="1" smtClean="0">
                <a:solidFill>
                  <a:srgbClr val="FF0000"/>
                </a:solidFill>
              </a:rPr>
              <a:t>sar</a:t>
            </a:r>
            <a:r>
              <a:rPr lang="en-MY" sz="3600" dirty="0" smtClean="0">
                <a:solidFill>
                  <a:srgbClr val="FF0000"/>
                </a:solidFill>
              </a:rPr>
              <a:t> </a:t>
            </a:r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ni</a:t>
            </a:r>
            <a:r>
              <a:rPr lang="en-MY" sz="3600" dirty="0" smtClean="0"/>
              <a:t> </a:t>
            </a:r>
            <a:r>
              <a:rPr lang="en-MY" sz="3600" dirty="0" err="1" smtClean="0"/>
              <a:t>ting</a:t>
            </a:r>
            <a:r>
              <a:rPr lang="en-MY" sz="3600" dirty="0" err="1" smtClean="0">
                <a:solidFill>
                  <a:srgbClr val="FF0000"/>
                </a:solidFill>
              </a:rPr>
              <a:t>ga</a:t>
            </a:r>
            <a:r>
              <a:rPr lang="en-MY" sz="3600" dirty="0" err="1" smtClean="0"/>
              <a:t>l</a:t>
            </a:r>
            <a:r>
              <a:rPr lang="en-MY" sz="3600" dirty="0" smtClean="0"/>
              <a:t> </a:t>
            </a:r>
            <a:r>
              <a:rPr lang="en-MY" sz="3600" dirty="0" err="1" smtClean="0"/>
              <a:t>di</a:t>
            </a:r>
            <a:r>
              <a:rPr lang="en-MY" sz="3600" dirty="0" smtClean="0"/>
              <a:t> </a:t>
            </a:r>
            <a:r>
              <a:rPr lang="en-MY" sz="3600" dirty="0" err="1" smtClean="0"/>
              <a:t>pa</a:t>
            </a:r>
            <a:r>
              <a:rPr lang="en-MY" sz="3600" dirty="0" err="1" smtClean="0">
                <a:solidFill>
                  <a:srgbClr val="FF0000"/>
                </a:solidFill>
              </a:rPr>
              <a:t>dang</a:t>
            </a:r>
            <a:r>
              <a:rPr lang="en-MY" sz="3600" dirty="0" smtClean="0"/>
              <a:t> </a:t>
            </a:r>
            <a:r>
              <a:rPr lang="en-MY" sz="3600" dirty="0" err="1" smtClean="0"/>
              <a:t>pa</a:t>
            </a:r>
            <a:r>
              <a:rPr lang="en-MY" sz="3600" dirty="0" err="1" smtClean="0">
                <a:solidFill>
                  <a:srgbClr val="FF0000"/>
                </a:solidFill>
              </a:rPr>
              <a:t>sir</a:t>
            </a:r>
            <a:r>
              <a:rPr lang="en-MY" sz="3600" dirty="0" smtClean="0"/>
              <a:t>.</a:t>
            </a:r>
            <a:br>
              <a:rPr lang="en-MY" sz="3600" dirty="0" smtClean="0"/>
            </a:br>
            <a:r>
              <a:rPr lang="en-MY" sz="3600" dirty="0" smtClean="0"/>
              <a:t>Pa</a:t>
            </a:r>
            <a:r>
              <a:rPr lang="en-MY" sz="3600" dirty="0" smtClean="0">
                <a:solidFill>
                  <a:srgbClr val="FF0000"/>
                </a:solidFill>
              </a:rPr>
              <a:t>dang</a:t>
            </a:r>
            <a:r>
              <a:rPr lang="en-MY" sz="3600" dirty="0" smtClean="0"/>
              <a:t> </a:t>
            </a:r>
            <a:r>
              <a:rPr lang="en-MY" sz="3600" dirty="0" err="1" smtClean="0"/>
              <a:t>pa</a:t>
            </a:r>
            <a:r>
              <a:rPr lang="en-MY" sz="3600" dirty="0" err="1" smtClean="0">
                <a:solidFill>
                  <a:srgbClr val="FF0000"/>
                </a:solidFill>
              </a:rPr>
              <a:t>sir</a:t>
            </a:r>
            <a:r>
              <a:rPr lang="en-MY" sz="3600" dirty="0" smtClean="0"/>
              <a:t> </a:t>
            </a:r>
            <a:r>
              <a:rPr lang="en-MY" sz="3600" dirty="0" err="1" smtClean="0"/>
              <a:t>sa</a:t>
            </a:r>
            <a:r>
              <a:rPr lang="en-MY" sz="3600" dirty="0" err="1" smtClean="0">
                <a:solidFill>
                  <a:srgbClr val="FF0000"/>
                </a:solidFill>
              </a:rPr>
              <a:t>ngat</a:t>
            </a:r>
            <a:r>
              <a:rPr lang="en-MY" sz="3600" dirty="0" smtClean="0">
                <a:solidFill>
                  <a:srgbClr val="FF0000"/>
                </a:solidFill>
              </a:rPr>
              <a:t> </a:t>
            </a:r>
            <a:r>
              <a:rPr lang="en-MY" sz="3600" dirty="0" err="1" smtClean="0"/>
              <a:t>pa</a:t>
            </a:r>
            <a:r>
              <a:rPr lang="en-MY" sz="3600" dirty="0" err="1" smtClean="0">
                <a:solidFill>
                  <a:srgbClr val="FF0000"/>
                </a:solidFill>
              </a:rPr>
              <a:t>nas</a:t>
            </a:r>
            <a:r>
              <a:rPr lang="en-MY" sz="3600" dirty="0" smtClean="0"/>
              <a:t>.</a:t>
            </a:r>
            <a:br>
              <a:rPr lang="en-MY" sz="3600" dirty="0" smtClean="0"/>
            </a:br>
            <a:endParaRPr lang="en-MY" sz="3600" dirty="0"/>
          </a:p>
        </p:txBody>
      </p:sp>
      <p:pic>
        <p:nvPicPr>
          <p:cNvPr id="4" name="Content Placeholder 3" descr="animated-gifs-camels-029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2996952"/>
            <a:ext cx="3628095" cy="3240360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8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imated-gifs-lions-07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940147"/>
            <a:ext cx="3744416" cy="4585197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23928" y="58614"/>
            <a:ext cx="4176464" cy="5674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nga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nga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rang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nga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rang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ngat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sar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nga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sar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kan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ging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MY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imated-gifs-goates-17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204864"/>
            <a:ext cx="4032448" cy="403244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69568" y="116632"/>
            <a:ext cx="4114800" cy="5674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kam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bing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Kam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bing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rus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MY" sz="3600" dirty="0" err="1" smtClean="0">
                <a:latin typeface="+mj-lt"/>
                <a:ea typeface="+mj-ea"/>
                <a:cs typeface="+mj-cs"/>
              </a:rPr>
              <a:t>Kam</a:t>
            </a:r>
            <a:r>
              <a:rPr lang="en-MY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bing</a:t>
            </a:r>
            <a:r>
              <a:rPr lang="en-MY" sz="3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MY" sz="3600" dirty="0" err="1" smtClean="0">
                <a:latin typeface="+mj-lt"/>
                <a:ea typeface="+mj-ea"/>
                <a:cs typeface="+mj-cs"/>
              </a:rPr>
              <a:t>ku</a:t>
            </a:r>
            <a:r>
              <a:rPr lang="en-MY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rus</a:t>
            </a:r>
            <a:r>
              <a:rPr lang="en-MY" sz="3600" dirty="0" smtClean="0">
                <a:latin typeface="+mj-lt"/>
                <a:ea typeface="+mj-ea"/>
                <a:cs typeface="+mj-cs"/>
              </a:rPr>
              <a:t> </a:t>
            </a:r>
            <a:r>
              <a:rPr lang="en-MY" sz="3600" dirty="0" err="1" smtClean="0">
                <a:latin typeface="+mj-lt"/>
                <a:ea typeface="+mj-ea"/>
                <a:cs typeface="+mj-cs"/>
              </a:rPr>
              <a:t>i</a:t>
            </a:r>
            <a:r>
              <a:rPr lang="en-MY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ni</a:t>
            </a:r>
            <a:r>
              <a:rPr lang="en-MY" sz="3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MY" sz="3600" dirty="0" err="1" smtClean="0">
                <a:latin typeface="+mj-lt"/>
                <a:ea typeface="+mj-ea"/>
                <a:cs typeface="+mj-cs"/>
              </a:rPr>
              <a:t>ma</a:t>
            </a:r>
            <a:r>
              <a:rPr lang="en-MY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kan</a:t>
            </a:r>
            <a:r>
              <a:rPr lang="en-MY" sz="3600" dirty="0" smtClean="0">
                <a:latin typeface="+mj-lt"/>
                <a:ea typeface="+mj-ea"/>
                <a:cs typeface="+mj-cs"/>
              </a:rPr>
              <a:t> </a:t>
            </a:r>
            <a:r>
              <a:rPr lang="en-MY" sz="3600" dirty="0" err="1" smtClean="0">
                <a:latin typeface="+mj-lt"/>
                <a:ea typeface="+mj-ea"/>
                <a:cs typeface="+mj-cs"/>
              </a:rPr>
              <a:t>rum</a:t>
            </a:r>
            <a:r>
              <a:rPr lang="en-MY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put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Kam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bing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rus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ber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rum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put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MY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9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imated-gifs-horses-2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6150" y="3480831"/>
            <a:ext cx="4798018" cy="340455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55776" y="-301426"/>
            <a:ext cx="5904656" cy="5674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</a:t>
            </a:r>
            <a:r>
              <a:rPr lang="en-MY" sz="3600" dirty="0" smtClean="0">
                <a:latin typeface="+mj-lt"/>
                <a:ea typeface="+mj-ea"/>
                <a:cs typeface="+mj-cs"/>
              </a:rPr>
              <a:t> </a:t>
            </a:r>
            <a:r>
              <a:rPr lang="en-MY" sz="3600" dirty="0" err="1" smtClean="0">
                <a:latin typeface="+mj-lt"/>
                <a:ea typeface="+mj-ea"/>
                <a:cs typeface="+mj-cs"/>
              </a:rPr>
              <a:t>la</a:t>
            </a:r>
            <a:r>
              <a:rPr lang="en-MY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ju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MY" sz="3600" dirty="0" err="1" smtClean="0">
                <a:latin typeface="+mj-lt"/>
                <a:ea typeface="+mj-ea"/>
                <a:cs typeface="+mj-cs"/>
              </a:rPr>
              <a:t>Ku</a:t>
            </a:r>
            <a:r>
              <a:rPr lang="en-MY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MY" sz="3600" dirty="0" smtClean="0">
                <a:latin typeface="+mj-lt"/>
                <a:ea typeface="+mj-ea"/>
                <a:cs typeface="+mj-cs"/>
              </a:rPr>
              <a:t> </a:t>
            </a:r>
            <a:r>
              <a:rPr lang="en-MY" sz="3600" dirty="0" err="1" smtClean="0">
                <a:latin typeface="+mj-lt"/>
                <a:ea typeface="+mj-ea"/>
                <a:cs typeface="+mj-cs"/>
              </a:rPr>
              <a:t>i</a:t>
            </a:r>
            <a:r>
              <a:rPr lang="en-MY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ni</a:t>
            </a:r>
            <a:r>
              <a:rPr lang="en-MY" sz="3600" dirty="0" smtClean="0">
                <a:latin typeface="+mj-lt"/>
                <a:ea typeface="+mj-ea"/>
                <a:cs typeface="+mj-cs"/>
              </a:rPr>
              <a:t> </a:t>
            </a:r>
            <a:r>
              <a:rPr lang="en-MY" sz="3600" dirty="0" err="1" smtClean="0">
                <a:latin typeface="+mj-lt"/>
                <a:ea typeface="+mj-ea"/>
                <a:cs typeface="+mj-cs"/>
              </a:rPr>
              <a:t>ga</a:t>
            </a:r>
            <a:r>
              <a:rPr lang="en-MY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gah</a:t>
            </a:r>
            <a:r>
              <a:rPr lang="en-MY" sz="3600" dirty="0" smtClean="0">
                <a:latin typeface="+mj-lt"/>
                <a:ea typeface="+mj-ea"/>
                <a:cs typeface="+mj-cs"/>
              </a:rPr>
              <a:t> </a:t>
            </a:r>
            <a:r>
              <a:rPr lang="en-MY" sz="3600" dirty="0" err="1" smtClean="0">
                <a:latin typeface="+mj-lt"/>
                <a:ea typeface="+mj-ea"/>
                <a:cs typeface="+mj-cs"/>
              </a:rPr>
              <a:t>dan</a:t>
            </a:r>
            <a:r>
              <a:rPr lang="en-MY" sz="3600" dirty="0" smtClean="0"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3600" dirty="0" err="1" smtClean="0">
                <a:latin typeface="+mj-lt"/>
                <a:ea typeface="+mj-ea"/>
                <a:cs typeface="+mj-cs"/>
              </a:rPr>
              <a:t>be</a:t>
            </a:r>
            <a:r>
              <a:rPr lang="en-MY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ra</a:t>
            </a:r>
            <a:r>
              <a:rPr lang="en-MY" sz="3600" dirty="0" err="1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ni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lang="en-MY" sz="36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gah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dan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MY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357686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9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imated-gifs-crabs-03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3341894"/>
            <a:ext cx="3384376" cy="311144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89448" y="-27384"/>
            <a:ext cx="4114800" cy="5674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tam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tam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rah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MY" sz="3600" dirty="0" err="1" smtClean="0">
                <a:latin typeface="+mj-lt"/>
                <a:ea typeface="+mj-ea"/>
                <a:cs typeface="+mj-cs"/>
              </a:rPr>
              <a:t>Ke</a:t>
            </a:r>
            <a:r>
              <a:rPr lang="en-MY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tam</a:t>
            </a:r>
            <a:r>
              <a:rPr lang="en-MY" sz="3600" dirty="0" smtClean="0">
                <a:latin typeface="+mj-lt"/>
                <a:ea typeface="+mj-ea"/>
                <a:cs typeface="+mj-cs"/>
              </a:rPr>
              <a:t> </a:t>
            </a:r>
            <a:r>
              <a:rPr lang="en-MY" sz="3600" dirty="0" err="1" smtClean="0">
                <a:latin typeface="+mj-lt"/>
                <a:ea typeface="+mj-ea"/>
                <a:cs typeface="+mj-cs"/>
              </a:rPr>
              <a:t>me</a:t>
            </a:r>
            <a:r>
              <a:rPr lang="en-MY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rah</a:t>
            </a:r>
            <a:r>
              <a:rPr lang="en-MY" sz="3600" dirty="0" smtClean="0">
                <a:latin typeface="+mj-lt"/>
                <a:ea typeface="+mj-ea"/>
                <a:cs typeface="+mj-cs"/>
              </a:rPr>
              <a:t> </a:t>
            </a:r>
            <a:r>
              <a:rPr lang="en-MY" sz="3600" dirty="0" err="1" smtClean="0">
                <a:latin typeface="+mj-lt"/>
                <a:ea typeface="+mj-ea"/>
                <a:cs typeface="+mj-cs"/>
              </a:rPr>
              <a:t>i</a:t>
            </a:r>
            <a:r>
              <a:rPr lang="en-MY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ni</a:t>
            </a:r>
            <a:r>
              <a:rPr lang="en-MY" sz="3600" dirty="0" smtClean="0">
                <a:latin typeface="+mj-lt"/>
                <a:ea typeface="+mj-ea"/>
                <a:cs typeface="+mj-cs"/>
              </a:rPr>
              <a:t> </a:t>
            </a:r>
            <a:r>
              <a:rPr lang="en-MY" sz="3600" dirty="0" err="1" smtClean="0">
                <a:latin typeface="+mj-lt"/>
                <a:ea typeface="+mj-ea"/>
                <a:cs typeface="+mj-cs"/>
              </a:rPr>
              <a:t>a</a:t>
            </a:r>
            <a:r>
              <a:rPr lang="en-MY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MY" sz="3600" dirty="0" smtClean="0">
                <a:latin typeface="+mj-lt"/>
                <a:ea typeface="+mj-ea"/>
                <a:cs typeface="+mj-cs"/>
              </a:rPr>
              <a:t> </a:t>
            </a:r>
            <a:r>
              <a:rPr lang="en-MY" sz="3600" dirty="0" err="1" smtClean="0">
                <a:latin typeface="+mj-lt"/>
                <a:ea typeface="+mj-ea"/>
                <a:cs typeface="+mj-cs"/>
              </a:rPr>
              <a:t>sepit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lang="en-MY" sz="36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tam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rah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ngat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MY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786314" y="107154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3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6470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Kaedah</a:t>
            </a:r>
            <a:r>
              <a:rPr lang="en-US" dirty="0" smtClean="0"/>
              <a:t> </a:t>
            </a:r>
            <a:r>
              <a:rPr lang="en-US" dirty="0" err="1" smtClean="0"/>
              <a:t>membatang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endParaRPr lang="en-MY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imated-gifs-dolphins-00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6512" y="3132327"/>
            <a:ext cx="3888432" cy="368104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79912" y="332656"/>
            <a:ext cx="4438328" cy="5674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kan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lum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-lum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MY" sz="3600" dirty="0" err="1" smtClean="0">
                <a:latin typeface="+mj-lt"/>
                <a:ea typeface="+mj-ea"/>
                <a:cs typeface="+mj-cs"/>
              </a:rPr>
              <a:t>I</a:t>
            </a:r>
            <a:r>
              <a:rPr lang="en-MY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kan</a:t>
            </a:r>
            <a:r>
              <a:rPr lang="en-MY" sz="3600" dirty="0" smtClean="0">
                <a:latin typeface="+mj-lt"/>
                <a:ea typeface="+mj-ea"/>
                <a:cs typeface="+mj-cs"/>
              </a:rPr>
              <a:t> </a:t>
            </a:r>
            <a:r>
              <a:rPr lang="en-MY" sz="3600" dirty="0" err="1" smtClean="0">
                <a:latin typeface="+mj-lt"/>
                <a:ea typeface="+mj-ea"/>
                <a:cs typeface="+mj-cs"/>
              </a:rPr>
              <a:t>lum</a:t>
            </a:r>
            <a:r>
              <a:rPr lang="en-MY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ba</a:t>
            </a:r>
            <a:r>
              <a:rPr lang="en-MY" sz="3600" dirty="0" err="1" smtClean="0">
                <a:latin typeface="+mj-lt"/>
                <a:ea typeface="+mj-ea"/>
                <a:cs typeface="+mj-cs"/>
              </a:rPr>
              <a:t>-lum</a:t>
            </a:r>
            <a:r>
              <a:rPr lang="en-MY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ba</a:t>
            </a:r>
            <a:r>
              <a:rPr lang="en-MY" sz="3600" dirty="0" smtClean="0">
                <a:latin typeface="+mj-lt"/>
                <a:ea typeface="+mj-ea"/>
                <a:cs typeface="+mj-cs"/>
              </a:rPr>
              <a:t> </a:t>
            </a:r>
            <a:r>
              <a:rPr lang="en-MY" sz="3600" dirty="0" err="1" smtClean="0">
                <a:latin typeface="+mj-lt"/>
                <a:ea typeface="+mj-ea"/>
                <a:cs typeface="+mj-cs"/>
              </a:rPr>
              <a:t>be</a:t>
            </a:r>
            <a:r>
              <a:rPr lang="en-MY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</a:t>
            </a:r>
            <a:r>
              <a:rPr lang="en-MY" sz="3600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nang</a:t>
            </a:r>
            <a:r>
              <a:rPr lang="en-MY" sz="3600" dirty="0" smtClean="0">
                <a:latin typeface="+mj-lt"/>
                <a:ea typeface="+mj-ea"/>
                <a:cs typeface="+mj-cs"/>
              </a:rPr>
              <a:t> </a:t>
            </a:r>
            <a:r>
              <a:rPr lang="en-MY" sz="3600" dirty="0" err="1" smtClean="0">
                <a:latin typeface="+mj-lt"/>
                <a:ea typeface="+mj-ea"/>
                <a:cs typeface="+mj-cs"/>
              </a:rPr>
              <a:t>pan</a:t>
            </a:r>
            <a:r>
              <a:rPr lang="en-MY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tas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lang="en-MY" sz="36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kan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lum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-lum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ngat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ji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nak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MY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3929058" y="12858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2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imated-gifs-crocodiles-00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204864"/>
            <a:ext cx="4427984" cy="428954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79912" y="-27384"/>
            <a:ext cx="4114800" cy="5674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ya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MY" sz="3600" dirty="0" err="1" smtClean="0">
                <a:latin typeface="+mj-lt"/>
                <a:ea typeface="+mj-ea"/>
                <a:cs typeface="+mj-cs"/>
              </a:rPr>
              <a:t>Bu</a:t>
            </a:r>
            <a:r>
              <a:rPr lang="en-MY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MY" sz="3600" dirty="0" err="1" smtClean="0">
                <a:latin typeface="+mj-lt"/>
                <a:ea typeface="+mj-ea"/>
                <a:cs typeface="+mj-cs"/>
              </a:rPr>
              <a:t>ya</a:t>
            </a:r>
            <a:r>
              <a:rPr lang="en-MY" sz="3600" dirty="0" smtClean="0">
                <a:latin typeface="+mj-lt"/>
                <a:ea typeface="+mj-ea"/>
                <a:cs typeface="+mj-cs"/>
              </a:rPr>
              <a:t> </a:t>
            </a:r>
            <a:r>
              <a:rPr lang="en-MY" sz="3600" dirty="0" err="1" smtClean="0">
                <a:latin typeface="+mj-lt"/>
                <a:ea typeface="+mj-ea"/>
                <a:cs typeface="+mj-cs"/>
              </a:rPr>
              <a:t>i</a:t>
            </a:r>
            <a:r>
              <a:rPr lang="en-MY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ni</a:t>
            </a:r>
            <a:r>
              <a:rPr lang="en-MY" sz="3600" dirty="0" smtClean="0">
                <a:latin typeface="+mj-lt"/>
                <a:ea typeface="+mj-ea"/>
                <a:cs typeface="+mj-cs"/>
              </a:rPr>
              <a:t> </a:t>
            </a:r>
            <a:r>
              <a:rPr lang="en-MY" sz="3600" dirty="0" err="1" smtClean="0">
                <a:latin typeface="+mj-lt"/>
                <a:ea typeface="+mj-ea"/>
                <a:cs typeface="+mj-cs"/>
              </a:rPr>
              <a:t>be</a:t>
            </a:r>
            <a:r>
              <a:rPr lang="en-MY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sar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ya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ngat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</a:t>
            </a:r>
            <a:r>
              <a:rPr kumimoji="0" lang="en-MY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nas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lang="en-MY" sz="36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ya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sar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kan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</a:t>
            </a:r>
            <a:r>
              <a:rPr kumimoji="0" lang="en-MY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ging</a:t>
            </a:r>
            <a:r>
              <a:rPr kumimoji="0" lang="en-MY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MY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MY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3500430" y="10001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3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332" y="1957391"/>
            <a:ext cx="6400816" cy="22574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dirty="0" err="1" smtClean="0"/>
              <a:t>Sekian</a:t>
            </a:r>
            <a:r>
              <a:rPr lang="en-US" dirty="0" smtClean="0"/>
              <a:t> </a:t>
            </a:r>
            <a:r>
              <a:rPr lang="en-US" dirty="0" err="1" smtClean="0"/>
              <a:t>sahaja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kali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pPr algn="ctr">
              <a:buNone/>
            </a:pPr>
            <a:r>
              <a:rPr lang="en-US" dirty="0" err="1" smtClean="0"/>
              <a:t>Semoga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terhibur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2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1196752"/>
            <a:ext cx="5328592" cy="4464496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>
                <a:cs typeface="Arial" pitchFamily="34" charset="0"/>
              </a:rPr>
              <a:t>I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ni</a:t>
            </a:r>
            <a:r>
              <a:rPr lang="en-US" sz="3600" dirty="0" smtClean="0">
                <a:cs typeface="Arial" pitchFamily="34" charset="0"/>
              </a:rPr>
              <a:t> </a:t>
            </a:r>
            <a:r>
              <a:rPr lang="en-US" sz="3600" dirty="0" err="1" smtClean="0">
                <a:cs typeface="Arial" pitchFamily="34" charset="0"/>
              </a:rPr>
              <a:t>se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mut</a:t>
            </a:r>
            <a:r>
              <a:rPr lang="en-US" sz="3600" dirty="0" smtClean="0">
                <a:cs typeface="Arial" pitchFamily="34" charset="0"/>
              </a:rPr>
              <a:t>.</a:t>
            </a:r>
            <a:br>
              <a:rPr lang="en-US" sz="3600" dirty="0" smtClean="0">
                <a:cs typeface="Arial" pitchFamily="34" charset="0"/>
              </a:rPr>
            </a:br>
            <a:r>
              <a:rPr lang="en-US" sz="3600" dirty="0" err="1" smtClean="0">
                <a:cs typeface="Arial" pitchFamily="34" charset="0"/>
              </a:rPr>
              <a:t>Se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mut</a:t>
            </a:r>
            <a:r>
              <a:rPr lang="en-US" sz="3600" dirty="0" smtClean="0">
                <a:cs typeface="Arial" pitchFamily="34" charset="0"/>
              </a:rPr>
              <a:t> </a:t>
            </a:r>
            <a:r>
              <a:rPr lang="en-US" sz="3600" dirty="0" err="1" smtClean="0">
                <a:cs typeface="Arial" pitchFamily="34" charset="0"/>
              </a:rPr>
              <a:t>i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ni</a:t>
            </a:r>
            <a:r>
              <a:rPr lang="en-US" sz="3600" dirty="0" smtClean="0">
                <a:cs typeface="Arial" pitchFamily="34" charset="0"/>
              </a:rPr>
              <a:t> </a:t>
            </a:r>
            <a:r>
              <a:rPr lang="en-US" sz="3600" dirty="0" err="1" smtClean="0">
                <a:cs typeface="Arial" pitchFamily="34" charset="0"/>
              </a:rPr>
              <a:t>me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rah</a:t>
            </a:r>
            <a:r>
              <a:rPr lang="en-US" sz="3600" dirty="0" smtClean="0">
                <a:cs typeface="Arial" pitchFamily="34" charset="0"/>
              </a:rPr>
              <a:t>.</a:t>
            </a:r>
            <a:br>
              <a:rPr lang="en-US" sz="3600" dirty="0" smtClean="0">
                <a:cs typeface="Arial" pitchFamily="34" charset="0"/>
              </a:rPr>
            </a:br>
            <a:r>
              <a:rPr lang="en-US" sz="3600" dirty="0" err="1" smtClean="0">
                <a:cs typeface="Arial" pitchFamily="34" charset="0"/>
              </a:rPr>
              <a:t>Se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mut</a:t>
            </a:r>
            <a:r>
              <a:rPr lang="en-US" sz="3600" dirty="0" smtClean="0">
                <a:cs typeface="Arial" pitchFamily="34" charset="0"/>
              </a:rPr>
              <a:t> </a:t>
            </a:r>
            <a:r>
              <a:rPr lang="en-US" sz="3600" dirty="0" err="1" smtClean="0">
                <a:cs typeface="Arial" pitchFamily="34" charset="0"/>
              </a:rPr>
              <a:t>me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rah</a:t>
            </a:r>
            <a:r>
              <a:rPr lang="en-US" sz="3600" dirty="0" smtClean="0">
                <a:cs typeface="Arial" pitchFamily="34" charset="0"/>
              </a:rPr>
              <a:t> </a:t>
            </a:r>
            <a:r>
              <a:rPr lang="en-US" sz="3600" dirty="0" err="1" smtClean="0">
                <a:cs typeface="Arial" pitchFamily="34" charset="0"/>
              </a:rPr>
              <a:t>i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ni</a:t>
            </a:r>
            <a:r>
              <a:rPr lang="en-US" sz="3600" dirty="0" smtClean="0">
                <a:cs typeface="Arial" pitchFamily="34" charset="0"/>
              </a:rPr>
              <a:t> </a:t>
            </a:r>
            <a:r>
              <a:rPr lang="en-US" sz="3600" dirty="0" err="1" smtClean="0">
                <a:cs typeface="Arial" pitchFamily="34" charset="0"/>
              </a:rPr>
              <a:t>ra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jin</a:t>
            </a:r>
            <a:r>
              <a:rPr lang="en-US" sz="3600" dirty="0" smtClean="0">
                <a:cs typeface="Arial" pitchFamily="34" charset="0"/>
              </a:rPr>
              <a:t>.</a:t>
            </a:r>
            <a:br>
              <a:rPr lang="en-US" sz="3600" dirty="0" smtClean="0">
                <a:cs typeface="Arial" pitchFamily="34" charset="0"/>
              </a:rPr>
            </a:br>
            <a:r>
              <a:rPr lang="en-US" sz="3600" dirty="0" err="1" smtClean="0">
                <a:cs typeface="Arial" pitchFamily="34" charset="0"/>
              </a:rPr>
              <a:t>I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ni</a:t>
            </a:r>
            <a:r>
              <a:rPr lang="en-US" sz="3600" dirty="0" smtClean="0">
                <a:cs typeface="Arial" pitchFamily="34" charset="0"/>
              </a:rPr>
              <a:t> </a:t>
            </a:r>
            <a:r>
              <a:rPr lang="en-US" sz="3600" dirty="0" err="1" smtClean="0">
                <a:cs typeface="Arial" pitchFamily="34" charset="0"/>
              </a:rPr>
              <a:t>se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mut</a:t>
            </a:r>
            <a:r>
              <a:rPr lang="en-US" sz="3600" dirty="0" smtClean="0">
                <a:cs typeface="Arial" pitchFamily="34" charset="0"/>
              </a:rPr>
              <a:t> </a:t>
            </a:r>
            <a:r>
              <a:rPr lang="en-US" sz="3600" dirty="0" err="1" smtClean="0">
                <a:cs typeface="Arial" pitchFamily="34" charset="0"/>
              </a:rPr>
              <a:t>me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rah</a:t>
            </a:r>
            <a:r>
              <a:rPr lang="en-US" sz="3600" dirty="0" smtClean="0">
                <a:cs typeface="Arial" pitchFamily="34" charset="0"/>
              </a:rPr>
              <a:t> yang </a:t>
            </a:r>
            <a:r>
              <a:rPr lang="en-US" sz="3600" dirty="0" err="1" smtClean="0">
                <a:cs typeface="Arial" pitchFamily="34" charset="0"/>
              </a:rPr>
              <a:t>ra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jin</a:t>
            </a:r>
            <a:r>
              <a:rPr lang="en-US" sz="3600" dirty="0" smtClean="0">
                <a:cs typeface="Arial" pitchFamily="34" charset="0"/>
              </a:rPr>
              <a:t>.</a:t>
            </a:r>
            <a:endParaRPr lang="en-MY" sz="3600" dirty="0">
              <a:cs typeface="Arial" pitchFamily="34" charset="0"/>
            </a:endParaRPr>
          </a:p>
        </p:txBody>
      </p:sp>
      <p:pic>
        <p:nvPicPr>
          <p:cNvPr id="4" name="Content Placeholder 3" descr="animated-gifs-ants-4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204864"/>
            <a:ext cx="3384004" cy="3558181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 descr="animated-gifs-bees-2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916832"/>
            <a:ext cx="3523828" cy="3523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63888" y="1700808"/>
            <a:ext cx="5328592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I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ni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le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bah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.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Le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bah</a:t>
            </a:r>
            <a:r>
              <a:rPr lang="en-US" sz="360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su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ka</a:t>
            </a:r>
            <a:r>
              <a:rPr lang="en-US" sz="360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ma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du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.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lang="en-US" sz="3600" noProof="0" dirty="0" err="1" smtClean="0">
                <a:latin typeface="+mj-lt"/>
                <a:ea typeface="+mj-ea"/>
                <a:cs typeface="Arial" pitchFamily="34" charset="0"/>
              </a:rPr>
              <a:t>Ma</a:t>
            </a:r>
            <a:r>
              <a:rPr lang="en-US" sz="3600" noProof="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du</a:t>
            </a:r>
            <a:r>
              <a:rPr lang="en-US" sz="3600" noProof="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noProof="0" dirty="0" err="1" smtClean="0">
                <a:latin typeface="+mj-lt"/>
                <a:ea typeface="+mj-ea"/>
                <a:cs typeface="Arial" pitchFamily="34" charset="0"/>
              </a:rPr>
              <a:t>le</a:t>
            </a:r>
            <a:r>
              <a:rPr lang="en-US" sz="3600" noProof="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bah</a:t>
            </a:r>
            <a:r>
              <a:rPr lang="en-US" sz="3600" noProof="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noProof="0" dirty="0" err="1" smtClean="0">
                <a:latin typeface="+mj-lt"/>
                <a:ea typeface="+mj-ea"/>
                <a:cs typeface="Arial" pitchFamily="34" charset="0"/>
              </a:rPr>
              <a:t>sa</a:t>
            </a:r>
            <a:r>
              <a:rPr lang="en-US" sz="3600" noProof="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ngat</a:t>
            </a:r>
            <a:r>
              <a:rPr lang="en-US" sz="3600" noProof="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noProof="0" dirty="0" err="1" smtClean="0">
                <a:latin typeface="+mj-lt"/>
                <a:ea typeface="+mj-ea"/>
                <a:cs typeface="Arial" pitchFamily="34" charset="0"/>
              </a:rPr>
              <a:t>ma</a:t>
            </a:r>
            <a:r>
              <a:rPr lang="en-US" sz="3600" noProof="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nis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5500694" y="292893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 descr="animated-gifs-butterflies-3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988840"/>
            <a:ext cx="3827760" cy="388843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07904" y="1340768"/>
            <a:ext cx="5328592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I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ni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ma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ma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.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lang="en-US" sz="3600" dirty="0" smtClean="0">
                <a:latin typeface="+mj-lt"/>
                <a:ea typeface="+mj-ea"/>
                <a:cs typeface="Arial" pitchFamily="34" charset="0"/>
              </a:rPr>
              <a:t>Ra</a:t>
            </a:r>
            <a:r>
              <a:rPr lang="en-US" sz="3600" dirty="0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ma</a:t>
            </a:r>
            <a:r>
              <a:rPr lang="en-US" sz="3600" dirty="0" smtClean="0">
                <a:latin typeface="+mj-lt"/>
                <a:ea typeface="+mj-ea"/>
                <a:cs typeface="Arial" pitchFamily="34" charset="0"/>
              </a:rPr>
              <a:t>-</a:t>
            </a: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ra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ma</a:t>
            </a:r>
            <a:r>
              <a:rPr lang="en-US" sz="360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sa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ngat</a:t>
            </a:r>
            <a:r>
              <a:rPr lang="en-US" sz="360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can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tik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Sa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yap</a:t>
            </a:r>
            <a:r>
              <a:rPr lang="en-US" sz="360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ra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ma</a:t>
            </a: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-ra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ma</a:t>
            </a:r>
            <a:r>
              <a:rPr lang="en-US" sz="360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war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na</a:t>
            </a: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-war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ni</a:t>
            </a:r>
            <a:r>
              <a:rPr lang="en-US" sz="3600" dirty="0" smtClean="0">
                <a:latin typeface="+mj-lt"/>
                <a:ea typeface="+mj-ea"/>
                <a:cs typeface="Arial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5143504" y="42148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imated-gifs-insects-10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3928" y="3212976"/>
            <a:ext cx="3692227" cy="338437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3728" y="620688"/>
            <a:ext cx="5328592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I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ni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nya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muk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.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I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ni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dirty="0" smtClean="0">
                <a:latin typeface="+mj-lt"/>
                <a:ea typeface="+mj-ea"/>
                <a:cs typeface="Arial" pitchFamily="34" charset="0"/>
              </a:rPr>
              <a:t>n</a:t>
            </a:r>
            <a:r>
              <a:rPr lang="en-US" sz="3600" noProof="0" dirty="0" err="1" smtClean="0">
                <a:latin typeface="+mj-lt"/>
                <a:ea typeface="+mj-ea"/>
                <a:cs typeface="Arial" pitchFamily="34" charset="0"/>
              </a:rPr>
              <a:t>ya</a:t>
            </a:r>
            <a:r>
              <a:rPr lang="en-US" sz="3600" noProof="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muk</a:t>
            </a:r>
            <a:r>
              <a:rPr lang="en-US" sz="3600" noProof="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d</a:t>
            </a:r>
            <a:r>
              <a:rPr lang="en-US" sz="3600" noProof="0" dirty="0" err="1" smtClean="0">
                <a:latin typeface="+mj-lt"/>
                <a:ea typeface="+mj-ea"/>
                <a:cs typeface="Arial" pitchFamily="34" charset="0"/>
              </a:rPr>
              <a:t>eng</a:t>
            </a:r>
            <a:r>
              <a:rPr lang="en-US" sz="3600" noProof="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gi</a:t>
            </a:r>
            <a:r>
              <a:rPr lang="en-US" sz="3600" noProof="0" dirty="0" smtClean="0">
                <a:latin typeface="+mj-lt"/>
                <a:ea typeface="+mj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Nya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muk</a:t>
            </a:r>
            <a:r>
              <a:rPr lang="en-US" sz="360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deng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gi</a:t>
            </a:r>
            <a:r>
              <a:rPr lang="en-US" sz="360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noProof="0" dirty="0" err="1" smtClean="0">
                <a:latin typeface="+mj-lt"/>
                <a:ea typeface="+mj-ea"/>
                <a:cs typeface="Arial" pitchFamily="34" charset="0"/>
              </a:rPr>
              <a:t>hi</a:t>
            </a:r>
            <a:r>
              <a:rPr lang="en-US" sz="3600" noProof="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sap</a:t>
            </a:r>
            <a:r>
              <a:rPr lang="en-US" sz="3600" noProof="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noProof="0" dirty="0" err="1" smtClean="0">
                <a:latin typeface="+mj-lt"/>
                <a:ea typeface="+mj-ea"/>
                <a:cs typeface="Arial" pitchFamily="34" charset="0"/>
              </a:rPr>
              <a:t>da</a:t>
            </a:r>
            <a:r>
              <a:rPr lang="en-US" sz="3600" noProof="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rah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.</a:t>
            </a:r>
            <a:endParaRPr lang="en-US" sz="3600" dirty="0" smtClean="0">
              <a:latin typeface="+mj-lt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Deng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gi</a:t>
            </a:r>
            <a:r>
              <a:rPr lang="en-US" sz="360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bo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leh</a:t>
            </a:r>
            <a:r>
              <a:rPr lang="en-US" sz="360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mem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ba</a:t>
            </a: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wa</a:t>
            </a:r>
            <a:r>
              <a:rPr lang="en-US" sz="3600" dirty="0" smtClean="0">
                <a:latin typeface="+mj-lt"/>
                <a:ea typeface="+mj-ea"/>
                <a:cs typeface="Arial" pitchFamily="34" charset="0"/>
              </a:rPr>
              <a:t>  </a:t>
            </a: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ma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ut</a:t>
            </a:r>
            <a:r>
              <a:rPr lang="en-US" sz="3600" dirty="0" smtClean="0">
                <a:latin typeface="+mj-lt"/>
                <a:ea typeface="+mj-ea"/>
                <a:cs typeface="Arial" pitchFamily="34" charset="0"/>
              </a:rPr>
              <a:t>.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3571868" y="37861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nimated-gifs-ladybugs-0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08104" y="2636912"/>
            <a:ext cx="3240360" cy="3423776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95736" y="1268760"/>
            <a:ext cx="5328592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I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ni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kum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bang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.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lang="en-US" sz="3600" noProof="0" dirty="0" err="1" smtClean="0">
                <a:latin typeface="+mj-lt"/>
                <a:ea typeface="+mj-ea"/>
                <a:cs typeface="Arial" pitchFamily="34" charset="0"/>
              </a:rPr>
              <a:t>Kum</a:t>
            </a:r>
            <a:r>
              <a:rPr lang="en-US" sz="3600" noProof="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bang</a:t>
            </a:r>
            <a:r>
              <a:rPr lang="en-US" sz="3600" noProof="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noProof="0" dirty="0" err="1" smtClean="0">
                <a:latin typeface="+mj-lt"/>
                <a:ea typeface="+mj-ea"/>
                <a:cs typeface="Arial" pitchFamily="34" charset="0"/>
              </a:rPr>
              <a:t>i</a:t>
            </a:r>
            <a:r>
              <a:rPr lang="en-US" sz="3600" noProof="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ni</a:t>
            </a:r>
            <a:r>
              <a:rPr lang="en-US" sz="3600" noProof="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noProof="0" dirty="0" err="1" smtClean="0">
                <a:latin typeface="+mj-lt"/>
                <a:ea typeface="+mj-ea"/>
                <a:cs typeface="Arial" pitchFamily="34" charset="0"/>
              </a:rPr>
              <a:t>ke</a:t>
            </a:r>
            <a:r>
              <a:rPr lang="en-US" sz="3600" noProof="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cil</a:t>
            </a:r>
            <a:r>
              <a:rPr lang="en-US" sz="3600" noProof="0" dirty="0" smtClean="0">
                <a:latin typeface="+mj-lt"/>
                <a:ea typeface="+mj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 smtClean="0">
                <a:latin typeface="+mj-lt"/>
                <a:ea typeface="+mj-ea"/>
                <a:cs typeface="Arial" pitchFamily="34" charset="0"/>
              </a:rPr>
              <a:t>Kum</a:t>
            </a:r>
            <a:r>
              <a:rPr lang="en-US" sz="3600" noProof="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bang</a:t>
            </a:r>
            <a:r>
              <a:rPr lang="en-US" sz="3600" noProof="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noProof="0" dirty="0" err="1" smtClean="0">
                <a:latin typeface="+mj-lt"/>
                <a:ea typeface="+mj-ea"/>
                <a:cs typeface="Arial" pitchFamily="34" charset="0"/>
              </a:rPr>
              <a:t>su</a:t>
            </a:r>
            <a:r>
              <a:rPr lang="en-US" sz="3600" noProof="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ka</a:t>
            </a:r>
            <a:r>
              <a:rPr lang="en-US" sz="3600" noProof="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noProof="0" dirty="0" err="1" smtClean="0">
                <a:latin typeface="+mj-lt"/>
                <a:ea typeface="+mj-ea"/>
                <a:cs typeface="Arial" pitchFamily="34" charset="0"/>
              </a:rPr>
              <a:t>bu</a:t>
            </a:r>
            <a:r>
              <a:rPr lang="en-US" sz="3600" noProof="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nga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.</a:t>
            </a:r>
            <a:endParaRPr lang="en-US" sz="3600" dirty="0" smtClean="0">
              <a:latin typeface="+mj-lt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Kum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bang</a:t>
            </a:r>
            <a:r>
              <a:rPr lang="en-US" sz="360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ke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cil</a:t>
            </a:r>
            <a:r>
              <a:rPr lang="en-US" sz="360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i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ni</a:t>
            </a:r>
            <a:r>
              <a:rPr lang="en-US" sz="360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su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ka</a:t>
            </a:r>
            <a:r>
              <a:rPr lang="en-US" sz="360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3600" dirty="0" err="1" smtClean="0">
                <a:latin typeface="+mj-lt"/>
                <a:ea typeface="+mj-ea"/>
                <a:cs typeface="Arial" pitchFamily="34" charset="0"/>
              </a:rPr>
              <a:t>bu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nga</a:t>
            </a:r>
            <a:r>
              <a:rPr lang="en-US" sz="3600" dirty="0" smtClean="0">
                <a:latin typeface="+mj-lt"/>
                <a:ea typeface="+mj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418654"/>
            <a:ext cx="4186808" cy="6106690"/>
          </a:xfrm>
        </p:spPr>
        <p:txBody>
          <a:bodyPr>
            <a:normAutofit/>
          </a:bodyPr>
          <a:lstStyle/>
          <a:p>
            <a:pPr algn="l"/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ni</a:t>
            </a:r>
            <a:r>
              <a:rPr lang="en-MY" sz="3600" dirty="0" smtClean="0"/>
              <a:t> </a:t>
            </a:r>
            <a:r>
              <a:rPr lang="en-MY" sz="3600" dirty="0" err="1" smtClean="0"/>
              <a:t>bu</a:t>
            </a:r>
            <a:r>
              <a:rPr lang="en-MY" sz="3600" dirty="0" err="1" smtClean="0">
                <a:solidFill>
                  <a:srgbClr val="FF0000"/>
                </a:solidFill>
              </a:rPr>
              <a:t>rung</a:t>
            </a:r>
            <a:r>
              <a:rPr lang="en-MY" sz="3600" dirty="0" smtClean="0"/>
              <a:t>.</a:t>
            </a:r>
            <a:br>
              <a:rPr lang="en-MY" sz="3600" dirty="0" smtClean="0"/>
            </a:br>
            <a:r>
              <a:rPr lang="en-MY" sz="3600" dirty="0" err="1" smtClean="0"/>
              <a:t>Bu</a:t>
            </a:r>
            <a:r>
              <a:rPr lang="en-MY" sz="3600" dirty="0" err="1" smtClean="0">
                <a:solidFill>
                  <a:srgbClr val="FF0000"/>
                </a:solidFill>
              </a:rPr>
              <a:t>rung</a:t>
            </a:r>
            <a:r>
              <a:rPr lang="en-MY" sz="3600" dirty="0" smtClean="0"/>
              <a:t> </a:t>
            </a:r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ni</a:t>
            </a:r>
            <a:r>
              <a:rPr lang="en-MY" sz="3600" dirty="0" smtClean="0"/>
              <a:t> </a:t>
            </a:r>
            <a:r>
              <a:rPr lang="en-MY" sz="3600" dirty="0" err="1" smtClean="0"/>
              <a:t>ter</a:t>
            </a:r>
            <a:r>
              <a:rPr lang="en-MY" sz="3600" dirty="0" err="1" smtClean="0">
                <a:solidFill>
                  <a:srgbClr val="FF0000"/>
                </a:solidFill>
              </a:rPr>
              <a:t>bang</a:t>
            </a:r>
            <a:r>
              <a:rPr lang="en-MY" sz="3600" dirty="0" smtClean="0"/>
              <a:t>.</a:t>
            </a:r>
            <a:br>
              <a:rPr lang="en-MY" sz="3600" dirty="0" smtClean="0"/>
            </a:br>
            <a:r>
              <a:rPr lang="en-MY" sz="3600" dirty="0" err="1" smtClean="0"/>
              <a:t>Bu</a:t>
            </a:r>
            <a:r>
              <a:rPr lang="en-MY" sz="3600" dirty="0" err="1" smtClean="0">
                <a:solidFill>
                  <a:srgbClr val="FF0000"/>
                </a:solidFill>
              </a:rPr>
              <a:t>rung</a:t>
            </a:r>
            <a:r>
              <a:rPr lang="en-MY" sz="3600" dirty="0" smtClean="0"/>
              <a:t> </a:t>
            </a:r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ni</a:t>
            </a:r>
            <a:r>
              <a:rPr lang="en-MY" sz="3600" dirty="0" smtClean="0"/>
              <a:t> </a:t>
            </a:r>
            <a:r>
              <a:rPr lang="en-MY" sz="3600" dirty="0" err="1" smtClean="0"/>
              <a:t>ter</a:t>
            </a:r>
            <a:r>
              <a:rPr lang="en-MY" sz="3600" dirty="0" err="1" smtClean="0">
                <a:solidFill>
                  <a:srgbClr val="FF0000"/>
                </a:solidFill>
              </a:rPr>
              <a:t>bang</a:t>
            </a:r>
            <a:r>
              <a:rPr lang="en-MY" sz="3600" dirty="0" smtClean="0"/>
              <a:t> </a:t>
            </a:r>
            <a:r>
              <a:rPr lang="en-MY" sz="3600" dirty="0" err="1" smtClean="0"/>
              <a:t>ting</a:t>
            </a:r>
            <a:r>
              <a:rPr lang="en-MY" sz="3600" dirty="0" err="1" smtClean="0">
                <a:solidFill>
                  <a:srgbClr val="FF0000"/>
                </a:solidFill>
              </a:rPr>
              <a:t>gi</a:t>
            </a:r>
            <a:r>
              <a:rPr lang="en-MY" sz="3600" dirty="0" smtClean="0"/>
              <a:t>.</a:t>
            </a:r>
            <a:br>
              <a:rPr lang="en-MY" sz="3600" dirty="0" smtClean="0"/>
            </a:br>
            <a:r>
              <a:rPr lang="en-MY" sz="3600" dirty="0" err="1" smtClean="0"/>
              <a:t>Bu</a:t>
            </a:r>
            <a:r>
              <a:rPr lang="en-MY" sz="3600" dirty="0" err="1" smtClean="0">
                <a:solidFill>
                  <a:srgbClr val="FF0000"/>
                </a:solidFill>
              </a:rPr>
              <a:t>rung</a:t>
            </a:r>
            <a:r>
              <a:rPr lang="en-MY" sz="3600" dirty="0" smtClean="0"/>
              <a:t> </a:t>
            </a:r>
            <a:r>
              <a:rPr lang="en-MY" sz="3600" dirty="0" err="1" smtClean="0"/>
              <a:t>ter</a:t>
            </a:r>
            <a:r>
              <a:rPr lang="en-MY" sz="3600" dirty="0" err="1" smtClean="0">
                <a:solidFill>
                  <a:srgbClr val="FF0000"/>
                </a:solidFill>
              </a:rPr>
              <a:t>bang</a:t>
            </a:r>
            <a:r>
              <a:rPr lang="en-MY" sz="3600" dirty="0" smtClean="0"/>
              <a:t> </a:t>
            </a:r>
            <a:r>
              <a:rPr lang="en-MY" sz="3600" dirty="0" err="1" smtClean="0"/>
              <a:t>ting</a:t>
            </a:r>
            <a:r>
              <a:rPr lang="en-MY" sz="3600" dirty="0" err="1" smtClean="0">
                <a:solidFill>
                  <a:srgbClr val="FF0000"/>
                </a:solidFill>
              </a:rPr>
              <a:t>gi</a:t>
            </a:r>
            <a:r>
              <a:rPr lang="en-MY" sz="3600" dirty="0" smtClean="0">
                <a:solidFill>
                  <a:srgbClr val="FF0000"/>
                </a:solidFill>
              </a:rPr>
              <a:t> </a:t>
            </a:r>
            <a:r>
              <a:rPr lang="en-MY" sz="3600" dirty="0" err="1" smtClean="0"/>
              <a:t>di</a:t>
            </a:r>
            <a:r>
              <a:rPr lang="en-MY" sz="3600" dirty="0" smtClean="0"/>
              <a:t> </a:t>
            </a:r>
            <a:r>
              <a:rPr lang="en-MY" sz="3600" dirty="0" err="1" smtClean="0"/>
              <a:t>u</a:t>
            </a:r>
            <a:r>
              <a:rPr lang="en-MY" sz="3600" dirty="0" err="1" smtClean="0">
                <a:solidFill>
                  <a:srgbClr val="FF0000"/>
                </a:solidFill>
              </a:rPr>
              <a:t>da</a:t>
            </a:r>
            <a:r>
              <a:rPr lang="en-MY" sz="3600" dirty="0" err="1" smtClean="0">
                <a:solidFill>
                  <a:schemeClr val="accent3">
                    <a:lumMod val="75000"/>
                  </a:schemeClr>
                </a:solidFill>
              </a:rPr>
              <a:t>ra</a:t>
            </a:r>
            <a:r>
              <a:rPr lang="en-MY" sz="3600" dirty="0" smtClean="0"/>
              <a:t>.</a:t>
            </a:r>
            <a:br>
              <a:rPr lang="en-MY" sz="3600" dirty="0" smtClean="0"/>
            </a:br>
            <a:endParaRPr lang="en-MY" sz="3600" dirty="0"/>
          </a:p>
        </p:txBody>
      </p:sp>
      <p:pic>
        <p:nvPicPr>
          <p:cNvPr id="4" name="Content Placeholder 3" descr="animated-gifs-birds-11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074570">
            <a:off x="132276" y="2204864"/>
            <a:ext cx="3422133" cy="2900113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5572132" y="17144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1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440" y="836712"/>
            <a:ext cx="4474840" cy="5314602"/>
          </a:xfrm>
        </p:spPr>
        <p:txBody>
          <a:bodyPr>
            <a:normAutofit/>
          </a:bodyPr>
          <a:lstStyle/>
          <a:p>
            <a:pPr algn="l"/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ni</a:t>
            </a:r>
            <a:r>
              <a:rPr lang="en-MY" sz="3600" dirty="0" smtClean="0"/>
              <a:t> </a:t>
            </a:r>
            <a:r>
              <a:rPr lang="en-MY" sz="3600" dirty="0" err="1" smtClean="0"/>
              <a:t>a</a:t>
            </a:r>
            <a:r>
              <a:rPr lang="en-MY" sz="3600" dirty="0" err="1" smtClean="0">
                <a:solidFill>
                  <a:srgbClr val="FF0000"/>
                </a:solidFill>
              </a:rPr>
              <a:t>yam</a:t>
            </a:r>
            <a:r>
              <a:rPr lang="en-MY" sz="3600" dirty="0" smtClean="0"/>
              <a:t>.</a:t>
            </a:r>
            <a:br>
              <a:rPr lang="en-MY" sz="3600" dirty="0" smtClean="0"/>
            </a:br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ni</a:t>
            </a:r>
            <a:r>
              <a:rPr lang="en-MY" sz="3600" dirty="0" smtClean="0"/>
              <a:t> </a:t>
            </a:r>
            <a:r>
              <a:rPr lang="en-MY" sz="3600" dirty="0" err="1" smtClean="0"/>
              <a:t>a</a:t>
            </a:r>
            <a:r>
              <a:rPr lang="en-MY" sz="3600" dirty="0" err="1" smtClean="0">
                <a:solidFill>
                  <a:srgbClr val="FF0000"/>
                </a:solidFill>
              </a:rPr>
              <a:t>yam</a:t>
            </a:r>
            <a:r>
              <a:rPr lang="en-MY" sz="3600" dirty="0" smtClean="0"/>
              <a:t> </a:t>
            </a:r>
            <a:r>
              <a:rPr lang="en-MY" sz="3600" dirty="0" err="1" smtClean="0"/>
              <a:t>jan</a:t>
            </a:r>
            <a:r>
              <a:rPr lang="en-MY" sz="3600" dirty="0" err="1" smtClean="0">
                <a:solidFill>
                  <a:srgbClr val="FF0000"/>
                </a:solidFill>
              </a:rPr>
              <a:t>tan</a:t>
            </a:r>
            <a:r>
              <a:rPr lang="en-MY" sz="3600" dirty="0" smtClean="0"/>
              <a:t>.</a:t>
            </a:r>
            <a:br>
              <a:rPr lang="en-MY" sz="3600" dirty="0" smtClean="0"/>
            </a:br>
            <a:r>
              <a:rPr lang="en-MY" sz="3600" dirty="0" err="1" smtClean="0"/>
              <a:t>A</a:t>
            </a:r>
            <a:r>
              <a:rPr lang="en-MY" sz="3600" dirty="0" err="1" smtClean="0">
                <a:solidFill>
                  <a:srgbClr val="FF0000"/>
                </a:solidFill>
              </a:rPr>
              <a:t>yam</a:t>
            </a:r>
            <a:r>
              <a:rPr lang="en-MY" sz="3600" dirty="0" smtClean="0"/>
              <a:t> </a:t>
            </a:r>
            <a:r>
              <a:rPr lang="en-MY" sz="3600" dirty="0" err="1" smtClean="0"/>
              <a:t>jan</a:t>
            </a:r>
            <a:r>
              <a:rPr lang="en-MY" sz="3600" dirty="0" err="1" smtClean="0">
                <a:solidFill>
                  <a:srgbClr val="FF0000"/>
                </a:solidFill>
              </a:rPr>
              <a:t>tan</a:t>
            </a:r>
            <a:r>
              <a:rPr lang="en-MY" sz="3600" dirty="0" smtClean="0"/>
              <a:t> </a:t>
            </a:r>
            <a:r>
              <a:rPr lang="en-MY" sz="3600" dirty="0" err="1" smtClean="0"/>
              <a:t>su</a:t>
            </a:r>
            <a:r>
              <a:rPr lang="en-MY" sz="3600" dirty="0" err="1" smtClean="0">
                <a:solidFill>
                  <a:srgbClr val="FF0000"/>
                </a:solidFill>
              </a:rPr>
              <a:t>ka</a:t>
            </a:r>
            <a:r>
              <a:rPr lang="en-MY" sz="3600" dirty="0" smtClean="0"/>
              <a:t> </a:t>
            </a:r>
            <a:r>
              <a:rPr lang="en-MY" sz="3600" dirty="0" err="1" smtClean="0"/>
              <a:t>ber</a:t>
            </a:r>
            <a:r>
              <a:rPr lang="en-MY" sz="3600" dirty="0" err="1" smtClean="0">
                <a:solidFill>
                  <a:srgbClr val="FF0000"/>
                </a:solidFill>
              </a:rPr>
              <a:t>ko</a:t>
            </a:r>
            <a:r>
              <a:rPr lang="en-MY" sz="3600" dirty="0" err="1" smtClean="0">
                <a:solidFill>
                  <a:schemeClr val="accent3">
                    <a:lumMod val="75000"/>
                  </a:schemeClr>
                </a:solidFill>
              </a:rPr>
              <a:t>kok</a:t>
            </a:r>
            <a:r>
              <a:rPr lang="en-MY" sz="3600" dirty="0" smtClean="0"/>
              <a:t>.</a:t>
            </a:r>
            <a:br>
              <a:rPr lang="en-MY" sz="3600" dirty="0" smtClean="0"/>
            </a:br>
            <a:r>
              <a:rPr lang="en-MY" sz="3600" dirty="0" err="1" smtClean="0"/>
              <a:t>A</a:t>
            </a:r>
            <a:r>
              <a:rPr lang="en-MY" sz="3600" dirty="0" err="1" smtClean="0">
                <a:solidFill>
                  <a:srgbClr val="FF0000"/>
                </a:solidFill>
              </a:rPr>
              <a:t>yam</a:t>
            </a:r>
            <a:r>
              <a:rPr lang="en-MY" sz="3600" dirty="0" smtClean="0"/>
              <a:t> </a:t>
            </a:r>
            <a:r>
              <a:rPr lang="en-MY" sz="3600" dirty="0" err="1" smtClean="0"/>
              <a:t>jan</a:t>
            </a:r>
            <a:r>
              <a:rPr lang="en-MY" sz="3600" dirty="0" err="1" smtClean="0">
                <a:solidFill>
                  <a:srgbClr val="FF0000"/>
                </a:solidFill>
              </a:rPr>
              <a:t>tan</a:t>
            </a:r>
            <a:r>
              <a:rPr lang="en-MY" sz="3600" dirty="0" smtClean="0"/>
              <a:t> </a:t>
            </a:r>
            <a:r>
              <a:rPr lang="en-MY" sz="3600" dirty="0" err="1" smtClean="0"/>
              <a:t>i</a:t>
            </a:r>
            <a:r>
              <a:rPr lang="en-MY" sz="3600" dirty="0" err="1" smtClean="0">
                <a:solidFill>
                  <a:srgbClr val="FF0000"/>
                </a:solidFill>
              </a:rPr>
              <a:t>ni</a:t>
            </a:r>
            <a:r>
              <a:rPr lang="en-MY" sz="3600" dirty="0" smtClean="0">
                <a:solidFill>
                  <a:srgbClr val="FF0000"/>
                </a:solidFill>
              </a:rPr>
              <a:t> </a:t>
            </a:r>
            <a:r>
              <a:rPr lang="en-MY" sz="3600" dirty="0" err="1" smtClean="0"/>
              <a:t>ber</a:t>
            </a:r>
            <a:r>
              <a:rPr lang="en-MY" sz="3600" dirty="0" err="1" smtClean="0">
                <a:solidFill>
                  <a:srgbClr val="FF0000"/>
                </a:solidFill>
              </a:rPr>
              <a:t>ko</a:t>
            </a:r>
            <a:r>
              <a:rPr lang="en-MY" sz="3600" dirty="0" err="1" smtClean="0">
                <a:solidFill>
                  <a:schemeClr val="accent3">
                    <a:lumMod val="75000"/>
                  </a:schemeClr>
                </a:solidFill>
              </a:rPr>
              <a:t>kok</a:t>
            </a:r>
            <a:r>
              <a:rPr lang="en-MY" sz="3600" dirty="0" smtClean="0"/>
              <a:t> </a:t>
            </a:r>
            <a:r>
              <a:rPr lang="en-MY" sz="3600" dirty="0" err="1" smtClean="0"/>
              <a:t>ku</a:t>
            </a:r>
            <a:r>
              <a:rPr lang="en-MY" sz="3600" dirty="0" err="1" smtClean="0">
                <a:solidFill>
                  <a:srgbClr val="FF0000"/>
                </a:solidFill>
              </a:rPr>
              <a:t>at</a:t>
            </a:r>
            <a:r>
              <a:rPr lang="en-MY" sz="3600" dirty="0" smtClean="0"/>
              <a:t>.</a:t>
            </a:r>
            <a:r>
              <a:rPr lang="en-MY" dirty="0" smtClean="0"/>
              <a:t/>
            </a:r>
            <a:br>
              <a:rPr lang="en-MY" dirty="0" smtClean="0"/>
            </a:br>
            <a:endParaRPr lang="en-MY" dirty="0"/>
          </a:p>
        </p:txBody>
      </p:sp>
      <p:pic>
        <p:nvPicPr>
          <p:cNvPr id="4" name="Content Placeholder 3" descr="animated-gifs-chicken-3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66358" y="1916832"/>
            <a:ext cx="3050058" cy="3652539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500562" y="16954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8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75</Words>
  <Application>Microsoft Office PowerPoint</Application>
  <PresentationFormat>On-screen Show (4:3)</PresentationFormat>
  <Paragraphs>34</Paragraphs>
  <Slides>22</Slides>
  <Notes>0</Notes>
  <HiddenSlides>0</HiddenSlides>
  <MMClips>23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Mari Mengenal Haiwan</vt:lpstr>
      <vt:lpstr>Kaedah membatang suku kata</vt:lpstr>
      <vt:lpstr>Ini semut. Semut ini merah. Semut merah ini rajin. Ini semut merah yang rajin.</vt:lpstr>
      <vt:lpstr>Slide 4</vt:lpstr>
      <vt:lpstr>Slide 5</vt:lpstr>
      <vt:lpstr>Slide 6</vt:lpstr>
      <vt:lpstr>Slide 7</vt:lpstr>
      <vt:lpstr>Ini burung. Burung ini terbang. Burung ini terbang tinggi. Burung terbang tinggi di udara. </vt:lpstr>
      <vt:lpstr>Ini ayam. Ini ayam jantan. Ayam jantan suka berkokok. Ayam jantan ini berkokok kuat. </vt:lpstr>
      <vt:lpstr> Ini burung bangau. Burung bangau makan ikan. Burung bangau makan ikan di sawah.</vt:lpstr>
      <vt:lpstr>Ini burung helang. Burung helang terbang. Burung helang terbang tinggi. </vt:lpstr>
      <vt:lpstr>Ini angsa. Angsa ini putih. Angsa putih ini suka  berenang. Angsa putih ini berenang  dalam kolam.</vt:lpstr>
      <vt:lpstr>Ini kucing. Kucing ini comel. Kucing comel ini bersih. Kucing ini comel dan bersih.</vt:lpstr>
      <vt:lpstr>Ini lembu. Lembu ini besar. Lembu sangat garang. Lembu besar ini sangat garang.</vt:lpstr>
      <vt:lpstr>Ini unta. Unta ini besar. Unta besar ini tinggal di padang pasir. Padang pasir sangat panas. 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Haiwan</dc:title>
  <dc:creator>Fadzil</dc:creator>
  <cp:lastModifiedBy>user</cp:lastModifiedBy>
  <cp:revision>33</cp:revision>
  <dcterms:created xsi:type="dcterms:W3CDTF">2012-04-09T01:40:57Z</dcterms:created>
  <dcterms:modified xsi:type="dcterms:W3CDTF">2012-04-25T06:04:52Z</dcterms:modified>
</cp:coreProperties>
</file>